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96238" y="1477050"/>
            <a:ext cx="5151526" cy="218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