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6858000" cx="9144000"/>
  <p:notesSz cx="6858000" cy="9144000"/>
  <p:embeddedFontLst>
    <p:embeddedFont>
      <p:font typeface="Open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3">
          <p15:clr>
            <a:srgbClr val="9AA0A6"/>
          </p15:clr>
        </p15:guide>
        <p15:guide id="2" pos="184">
          <p15:clr>
            <a:srgbClr val="9AA0A6"/>
          </p15:clr>
        </p15:guide>
        <p15:guide id="3" orient="horz" pos="4118">
          <p15:clr>
            <a:srgbClr val="9AA0A6"/>
          </p15:clr>
        </p15:guide>
        <p15:guide id="4" pos="55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3" orient="horz"/>
        <p:guide pos="184"/>
        <p:guide pos="4118" orient="horz"/>
        <p:guide pos="557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regular.fntdata"/><Relationship Id="rId47" Type="http://schemas.openxmlformats.org/officeDocument/2006/relationships/slide" Target="slides/slide42.xml"/><Relationship Id="rId49"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boldItalic.fntdata"/><Relationship Id="rId5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7cc5770aab_4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7cc5770aab_4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768689d747_0_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768689d74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6dcfa76edd_0_1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dcfa76edd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6dcfa76edd_0_1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6dcfa76edd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6dbd88b026_0_1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6dbd88b026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6dcfa76edd_0_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6dcfa76ed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6dcfa76edd_0_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dcfa76edd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6dcfa76edd_0_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6dcfa76edd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6dcfa76edd_0_1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6dcfa76edd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6dcfa76edd_0_1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6dcfa76edd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6dcfa76edd_0_1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dcfa76edd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7673d5110a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7673d511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7cd1e32e65_2_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7cd1e32e65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6dcfa76edd_0_1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dcfa76edd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7cc5770aab_4_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7cc5770aab_4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768c4460f2_61_1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68c4460f2_6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768c4460f2_61_1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68c4460f2_6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768c4460f2_61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768c4460f2_6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768c4460f2_61_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768c4460f2_6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768c4460f2_61_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768c4460f2_6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768c4460f2_61_1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768c4460f2_6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768c4460f2_61_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768c4460f2_6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7cd1e32e65_2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7cd1e32e65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768c4460f2_61_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768c4460f2_6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768c4460f2_55_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768c4460f2_55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768c4460f2_61_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768c4460f2_6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7cd1e32e65_2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7cd1e32e6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7cd1e32e65_2_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7cd1e32e65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7cd1e32e65_2_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7cd1e32e65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768c4460f2_61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768c4460f2_6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7cd1e32e65_2_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7cd1e32e65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7cd1e32e65_2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7cd1e32e65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76b3501fd3_3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76b3501fd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6dcfa76edd_0_2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6dcfa76edd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76b3501fd3_3_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76b3501fd3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76b3501fd3_3_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76b3501fd3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76b3501fd3_3_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76b3501fd3_3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766c548a3d_0_1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766c548a3d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766c548a3d_0_2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766c548a3d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766c548a3d_0_1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766c548a3d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766c548a3d_0_1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766c548a3d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768689d747_0_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768689d74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Opener slide RED" type="title">
  <p:cSld name="TITLE">
    <p:bg>
      <p:bgPr>
        <a:noFill/>
      </p:bgPr>
    </p:bg>
    <p:spTree>
      <p:nvGrpSpPr>
        <p:cNvPr id="7" name="Shape 7"/>
        <p:cNvGrpSpPr/>
        <p:nvPr/>
      </p:nvGrpSpPr>
      <p:grpSpPr>
        <a:xfrm>
          <a:off x="0" y="0"/>
          <a:ext cx="0" cy="0"/>
          <a:chOff x="0" y="0"/>
          <a:chExt cx="0" cy="0"/>
        </a:xfrm>
      </p:grpSpPr>
      <p:sp>
        <p:nvSpPr>
          <p:cNvPr id="8" name="Google Shape;8;p2"/>
          <p:cNvSpPr/>
          <p:nvPr/>
        </p:nvSpPr>
        <p:spPr>
          <a:xfrm>
            <a:off x="292050" y="290525"/>
            <a:ext cx="8559900" cy="6245400"/>
          </a:xfrm>
          <a:prstGeom prst="rect">
            <a:avLst/>
          </a:prstGeom>
          <a:solidFill>
            <a:srgbClr val="E30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10" name="Google Shape;10;p2"/>
          <p:cNvPicPr preferRelativeResize="0"/>
          <p:nvPr/>
        </p:nvPicPr>
        <p:blipFill rotWithShape="1">
          <a:blip r:embed="rId2">
            <a:alphaModFix/>
          </a:blip>
          <a:srcRect b="33611" l="28513" r="28250" t="20813"/>
          <a:stretch/>
        </p:blipFill>
        <p:spPr>
          <a:xfrm>
            <a:off x="3860125" y="1643125"/>
            <a:ext cx="1423749" cy="1206200"/>
          </a:xfrm>
          <a:prstGeom prst="rect">
            <a:avLst/>
          </a:prstGeom>
          <a:noFill/>
          <a:ln>
            <a:noFill/>
          </a:ln>
        </p:spPr>
      </p:pic>
    </p:spTree>
  </p:cSld>
  <p:clrMapOvr>
    <a:masterClrMapping/>
  </p:clrMapOvr>
  <p:extLst>
    <p:ext uri="{DCECCB84-F9BA-43D5-87BE-67443E8EF086}">
      <p15:sldGuideLst>
        <p15:guide id="1" orient="horz" pos="1928">
          <p15:clr>
            <a:srgbClr val="FA7B17"/>
          </p15:clr>
        </p15:guide>
        <p15:guide id="2" orient="horz" pos="2377">
          <p15:clr>
            <a:srgbClr val="FA7B17"/>
          </p15:clr>
        </p15:guide>
        <p15:guide id="3" orient="horz" pos="2222">
          <p15:clr>
            <a:srgbClr val="FA7B17"/>
          </p15:clr>
        </p15:guide>
        <p15:guide id="4" orient="horz" pos="2585">
          <p15:clr>
            <a:srgbClr val="FA7B17"/>
          </p15:clr>
        </p15:guide>
        <p15:guide id="5" orient="horz" pos="2948">
          <p15:clr>
            <a:srgbClr val="FA7B17"/>
          </p15:clr>
        </p15:guide>
        <p15:guide id="6" pos="184">
          <p15:clr>
            <a:srgbClr val="FA7B17"/>
          </p15:clr>
        </p15:guide>
        <p15:guide id="7" orient="horz" pos="183">
          <p15:clr>
            <a:srgbClr val="FA7B17"/>
          </p15:clr>
        </p15:guide>
        <p15:guide id="8" pos="5576">
          <p15:clr>
            <a:srgbClr val="FA7B17"/>
          </p15:clr>
        </p15:guide>
        <p15:guide id="9" orient="horz" pos="4117">
          <p15:clr>
            <a:srgbClr val="FA7B17"/>
          </p15:clr>
        </p15:guide>
        <p15:guide id="10" pos="1505">
          <p15:clr>
            <a:srgbClr val="FA7B17"/>
          </p15:clr>
        </p15:guide>
        <p15:guide id="11" pos="1587">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45" name="Shape 45"/>
        <p:cNvGrpSpPr/>
        <p:nvPr/>
      </p:nvGrpSpPr>
      <p:grpSpPr>
        <a:xfrm>
          <a:off x="0" y="0"/>
          <a:ext cx="0" cy="0"/>
          <a:chOff x="0" y="0"/>
          <a:chExt cx="0" cy="0"/>
        </a:xfrm>
      </p:grpSpPr>
      <p:sp>
        <p:nvSpPr>
          <p:cNvPr id="46" name="Google Shape;46;p11"/>
          <p:cNvSpPr txBox="1"/>
          <p:nvPr>
            <p:ph type="title"/>
          </p:nvPr>
        </p:nvSpPr>
        <p:spPr>
          <a:xfrm>
            <a:off x="311700" y="593367"/>
            <a:ext cx="8520600" cy="763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47" name="Google Shape;47;p11"/>
          <p:cNvSpPr txBox="1"/>
          <p:nvPr>
            <p:ph idx="1" type="body"/>
          </p:nvPr>
        </p:nvSpPr>
        <p:spPr>
          <a:xfrm>
            <a:off x="311700" y="1536633"/>
            <a:ext cx="8520600" cy="45552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8" name="Google Shape;48;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Opener - IMAGE with white logo" type="tx">
  <p:cSld name="TITLE_AND_BODY">
    <p:spTree>
      <p:nvGrpSpPr>
        <p:cNvPr id="11" name="Shape 11"/>
        <p:cNvGrpSpPr/>
        <p:nvPr/>
      </p:nvGrpSpPr>
      <p:grpSpPr>
        <a:xfrm>
          <a:off x="0" y="0"/>
          <a:ext cx="0" cy="0"/>
          <a:chOff x="0" y="0"/>
          <a:chExt cx="0" cy="0"/>
        </a:xfrm>
      </p:grpSpPr>
      <p:sp>
        <p:nvSpPr>
          <p:cNvPr id="12" name="Google Shape;12;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13" name="Google Shape;13;p3"/>
          <p:cNvPicPr preferRelativeResize="0"/>
          <p:nvPr/>
        </p:nvPicPr>
        <p:blipFill rotWithShape="1">
          <a:blip r:embed="rId2">
            <a:alphaModFix/>
          </a:blip>
          <a:srcRect b="33611" l="28513" r="28250" t="20813"/>
          <a:stretch/>
        </p:blipFill>
        <p:spPr>
          <a:xfrm>
            <a:off x="3860125" y="1643125"/>
            <a:ext cx="1423749" cy="1206200"/>
          </a:xfrm>
          <a:prstGeom prst="rect">
            <a:avLst/>
          </a:prstGeom>
          <a:noFill/>
          <a:ln>
            <a:noFill/>
          </a:ln>
        </p:spPr>
      </p:pic>
      <p:sp>
        <p:nvSpPr>
          <p:cNvPr id="14" name="Google Shape;14;p3"/>
          <p:cNvSpPr txBox="1"/>
          <p:nvPr/>
        </p:nvSpPr>
        <p:spPr>
          <a:xfrm>
            <a:off x="1035150" y="3061750"/>
            <a:ext cx="7073700" cy="1316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Frankfurt briefing 2020 </a:t>
            </a:r>
            <a:br>
              <a:rPr lang="en-GB" sz="3800">
                <a:solidFill>
                  <a:srgbClr val="FFFFFF"/>
                </a:solidFill>
                <a:latin typeface="Avenir"/>
                <a:ea typeface="Avenir"/>
                <a:cs typeface="Avenir"/>
                <a:sym typeface="Avenir"/>
              </a:rPr>
            </a:br>
            <a:r>
              <a:rPr lang="en-GB" sz="3800">
                <a:solidFill>
                  <a:srgbClr val="FFFFFF"/>
                </a:solidFill>
                <a:latin typeface="Avenir"/>
                <a:ea typeface="Avenir"/>
                <a:cs typeface="Avenir"/>
                <a:sym typeface="Avenir"/>
              </a:rPr>
              <a:t>over two lines</a:t>
            </a:r>
            <a:endParaRPr sz="3800">
              <a:solidFill>
                <a:srgbClr val="FFFFFF"/>
              </a:solidFill>
              <a:latin typeface="Avenir"/>
              <a:ea typeface="Avenir"/>
              <a:cs typeface="Avenir"/>
              <a:sym typeface="Avenir"/>
            </a:endParaRPr>
          </a:p>
        </p:txBody>
      </p:sp>
      <p:sp>
        <p:nvSpPr>
          <p:cNvPr id="15" name="Google Shape;15;p3"/>
          <p:cNvSpPr txBox="1"/>
          <p:nvPr/>
        </p:nvSpPr>
        <p:spPr>
          <a:xfrm>
            <a:off x="1035150" y="4359325"/>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extLst>
    <p:ext uri="{DCECCB84-F9BA-43D5-87BE-67443E8EF086}">
      <p15:sldGuideLst>
        <p15:guide id="1" orient="horz" pos="1928">
          <p15:clr>
            <a:srgbClr val="FA7B17"/>
          </p15:clr>
        </p15:guide>
        <p15:guide id="2" orient="horz" pos="2377">
          <p15:clr>
            <a:srgbClr val="FA7B17"/>
          </p15:clr>
        </p15:guide>
        <p15:guide id="3" orient="horz" pos="2222">
          <p15:clr>
            <a:srgbClr val="FA7B17"/>
          </p15:clr>
        </p15:guide>
        <p15:guide id="4" orient="horz" pos="2585">
          <p15:clr>
            <a:srgbClr val="FA7B17"/>
          </p15:clr>
        </p15:guide>
        <p15:guide id="5" orient="horz" pos="2948">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Opener - WHITE">
  <p:cSld name="TITLE_AND_BODY_1">
    <p:spTree>
      <p:nvGrpSpPr>
        <p:cNvPr id="16" name="Shape 16"/>
        <p:cNvGrpSpPr/>
        <p:nvPr/>
      </p:nvGrpSpPr>
      <p:grpSpPr>
        <a:xfrm>
          <a:off x="0" y="0"/>
          <a:ext cx="0" cy="0"/>
          <a:chOff x="0" y="0"/>
          <a:chExt cx="0" cy="0"/>
        </a:xfrm>
      </p:grpSpPr>
      <p:sp>
        <p:nvSpPr>
          <p:cNvPr id="17" name="Google Shape;17;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8" name="Google Shape;18;p4"/>
          <p:cNvPicPr preferRelativeResize="0"/>
          <p:nvPr/>
        </p:nvPicPr>
        <p:blipFill>
          <a:blip r:embed="rId2">
            <a:alphaModFix/>
          </a:blip>
          <a:stretch>
            <a:fillRect/>
          </a:stretch>
        </p:blipFill>
        <p:spPr>
          <a:xfrm>
            <a:off x="3924000" y="1731600"/>
            <a:ext cx="1278926" cy="1061499"/>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928">
          <p15:clr>
            <a:srgbClr val="FA7B17"/>
          </p15:clr>
        </p15:guide>
        <p15:guide id="3" orient="horz" pos="2377">
          <p15:clr>
            <a:srgbClr val="FA7B17"/>
          </p15:clr>
        </p15:guide>
        <p15:guide id="4" orient="horz" pos="2222">
          <p15:clr>
            <a:srgbClr val="FA7B17"/>
          </p15:clr>
        </p15:guide>
        <p15:guide id="5" orient="horz" pos="2585">
          <p15:clr>
            <a:srgbClr val="FA7B17"/>
          </p15:clr>
        </p15:guide>
        <p15:guide id="6" orient="horz" pos="2948">
          <p15:clr>
            <a:srgbClr val="FA7B17"/>
          </p15:clr>
        </p15:guide>
        <p15:guide id="7" pos="5576">
          <p15:clr>
            <a:srgbClr val="FA7B17"/>
          </p15:clr>
        </p15:guide>
        <p15:guide id="8" orient="horz" pos="4117">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Working Slide - (0.636) 2, 3, 4 columns 1 1">
  <p:cSld name="TITLE_AND_BODY_1_1_1_1_1">
    <p:spTree>
      <p:nvGrpSpPr>
        <p:cNvPr id="19" name="Shape 19"/>
        <p:cNvGrpSpPr/>
        <p:nvPr/>
      </p:nvGrpSpPr>
      <p:grpSpPr>
        <a:xfrm>
          <a:off x="0" y="0"/>
          <a:ext cx="0" cy="0"/>
          <a:chOff x="0" y="0"/>
          <a:chExt cx="0" cy="0"/>
        </a:xfrm>
      </p:grpSpPr>
      <p:sp>
        <p:nvSpPr>
          <p:cNvPr id="20" name="Google Shape;20;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 name="Google Shape;21;p5"/>
          <p:cNvSpPr txBox="1"/>
          <p:nvPr/>
        </p:nvSpPr>
        <p:spPr>
          <a:xfrm>
            <a:off x="6123600" y="-483300"/>
            <a:ext cx="3020400" cy="396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a:t>G</a:t>
            </a:r>
            <a:r>
              <a:rPr lang="en-GB"/>
              <a:t>rid line feed is 0.636</a:t>
            </a:r>
            <a:endParaRPr/>
          </a:p>
        </p:txBody>
      </p:sp>
      <p:pic>
        <p:nvPicPr>
          <p:cNvPr id="22" name="Google Shape;22;p5"/>
          <p:cNvPicPr preferRelativeResize="0"/>
          <p:nvPr/>
        </p:nvPicPr>
        <p:blipFill>
          <a:blip r:embed="rId2">
            <a:alphaModFix/>
          </a:blip>
          <a:stretch>
            <a:fillRect/>
          </a:stretch>
        </p:blipFill>
        <p:spPr>
          <a:xfrm>
            <a:off x="0" y="0"/>
            <a:ext cx="9144004" cy="6857312"/>
          </a:xfrm>
          <a:prstGeom prst="rect">
            <a:avLst/>
          </a:prstGeom>
          <a:noFill/>
          <a:ln>
            <a:noFill/>
          </a:ln>
        </p:spPr>
      </p:pic>
    </p:spTree>
  </p:cSld>
  <p:clrMapOvr>
    <a:masterClrMapping/>
  </p:clrMapOvr>
  <p:extLst>
    <p:ext uri="{DCECCB84-F9BA-43D5-87BE-67443E8EF086}">
      <p15:sldGuideLst>
        <p15:guide id="1" orient="horz" pos="283">
          <p15:clr>
            <a:srgbClr val="FF0000"/>
          </p15:clr>
        </p15:guide>
        <p15:guide id="2" pos="5449">
          <p15:clr>
            <a:srgbClr val="FF0000"/>
          </p15:clr>
        </p15:guide>
        <p15:guide id="3" pos="1617">
          <p15:clr>
            <a:srgbClr val="00FF00"/>
          </p15:clr>
        </p15:guide>
        <p15:guide id="4" pos="1519">
          <p15:clr>
            <a:srgbClr val="00FF00"/>
          </p15:clr>
        </p15:guide>
        <p15:guide id="5" pos="2089">
          <p15:clr>
            <a:srgbClr val="0000FF"/>
          </p15:clr>
        </p15:guide>
        <p15:guide id="6" pos="308">
          <p15:clr>
            <a:srgbClr val="FF0000"/>
          </p15:clr>
        </p15:guide>
        <p15:guide id="7" pos="4247">
          <p15:clr>
            <a:srgbClr val="00FF00"/>
          </p15:clr>
        </p15:guide>
        <p15:guide id="8" pos="2830">
          <p15:clr>
            <a:srgbClr val="00FF00"/>
          </p15:clr>
        </p15:guide>
        <p15:guide id="9" pos="2928">
          <p15:clr>
            <a:srgbClr val="00FF00"/>
          </p15:clr>
        </p15:guide>
        <p15:guide id="10" pos="4141">
          <p15:clr>
            <a:srgbClr val="00FF00"/>
          </p15:clr>
        </p15:guide>
        <p15:guide id="11" pos="2778">
          <p15:clr>
            <a:srgbClr val="FF0000"/>
          </p15:clr>
        </p15:guide>
        <p15:guide id="12" pos="2982">
          <p15:clr>
            <a:srgbClr val="FF0000"/>
          </p15:clr>
        </p15:guide>
        <p15:guide id="13" pos="3857">
          <p15:clr>
            <a:srgbClr val="0000FF"/>
          </p15:clr>
        </p15:guide>
        <p15:guide id="14" pos="1896">
          <p15:clr>
            <a:srgbClr val="0000FF"/>
          </p15:clr>
        </p15:guide>
        <p15:guide id="15" pos="3669">
          <p15:clr>
            <a:srgbClr val="0000FF"/>
          </p15:clr>
        </p15:guide>
        <p15:guide id="16" pos="993">
          <p15:clr>
            <a:srgbClr val="CCCCCC"/>
          </p15:clr>
        </p15:guide>
        <p15:guide id="17" pos="2361">
          <p15:clr>
            <a:srgbClr val="CCCCCC"/>
          </p15:clr>
        </p15:guide>
        <p15:guide id="18" pos="3458">
          <p15:clr>
            <a:srgbClr val="CCCCCC"/>
          </p15:clr>
        </p15:guide>
        <p15:guide id="19" orient="horz" pos="4209">
          <p15:clr>
            <a:srgbClr val="CCCCCC"/>
          </p15:clr>
        </p15:guide>
        <p15:guide id="20" orient="horz" pos="454">
          <p15:clr>
            <a:srgbClr val="FF00FF"/>
          </p15:clr>
        </p15:guide>
        <p15:guide id="21" orient="horz" pos="3563">
          <p15:clr>
            <a:srgbClr val="D9D9D9"/>
          </p15:clr>
        </p15:guide>
        <p15:guide id="22" orient="horz" pos="950">
          <p15:clr>
            <a:srgbClr val="FF00FF"/>
          </p15:clr>
        </p15:guide>
        <p15:guide id="23" orient="horz" pos="728">
          <p15:clr>
            <a:srgbClr val="FF00FF"/>
          </p15:clr>
        </p15:guide>
        <p15:guide id="24" orient="horz" pos="1386">
          <p15:clr>
            <a:srgbClr val="FF00FF"/>
          </p15:clr>
        </p15:guide>
        <p15:guide id="25" orient="horz" pos="1937">
          <p15:clr>
            <a:srgbClr val="FF00FF"/>
          </p15:clr>
        </p15:guide>
        <p15:guide id="26" orient="horz" pos="370">
          <p15:clr>
            <a:srgbClr val="CCCCCC"/>
          </p15:clr>
        </p15:guide>
        <p15:guide id="27" orient="horz" pos="514">
          <p15:clr>
            <a:srgbClr val="D9D9D9"/>
          </p15:clr>
        </p15:guide>
        <p15:guide id="28" orient="horz" pos="658">
          <p15:clr>
            <a:srgbClr val="D9D9D9"/>
          </p15:clr>
        </p15:guide>
        <p15:guide id="29" orient="horz" pos="802">
          <p15:clr>
            <a:srgbClr val="D9D9D9"/>
          </p15:clr>
        </p15:guide>
        <p15:guide id="30" orient="horz" pos="947">
          <p15:clr>
            <a:srgbClr val="D9D9D9"/>
          </p15:clr>
        </p15:guide>
        <p15:guide id="31" orient="horz" pos="1091">
          <p15:clr>
            <a:srgbClr val="D9D9D9"/>
          </p15:clr>
        </p15:guide>
        <p15:guide id="32" orient="horz" pos="1235">
          <p15:clr>
            <a:srgbClr val="D9D9D9"/>
          </p15:clr>
        </p15:guide>
        <p15:guide id="33" orient="horz" pos="1379">
          <p15:clr>
            <a:srgbClr val="D9D9D9"/>
          </p15:clr>
        </p15:guide>
        <p15:guide id="34" orient="horz" pos="1523">
          <p15:clr>
            <a:srgbClr val="D9D9D9"/>
          </p15:clr>
        </p15:guide>
        <p15:guide id="35" orient="horz" pos="1668">
          <p15:clr>
            <a:srgbClr val="D9D9D9"/>
          </p15:clr>
        </p15:guide>
        <p15:guide id="36" orient="horz" pos="1812">
          <p15:clr>
            <a:srgbClr val="D9D9D9"/>
          </p15:clr>
        </p15:guide>
        <p15:guide id="37" orient="horz" pos="1956">
          <p15:clr>
            <a:srgbClr val="D9D9D9"/>
          </p15:clr>
        </p15:guide>
        <p15:guide id="38" orient="horz" pos="2100">
          <p15:clr>
            <a:srgbClr val="D9D9D9"/>
          </p15:clr>
        </p15:guide>
        <p15:guide id="39" orient="horz" pos="2245">
          <p15:clr>
            <a:srgbClr val="D9D9D9"/>
          </p15:clr>
        </p15:guide>
        <p15:guide id="40" orient="horz" pos="2389">
          <p15:clr>
            <a:srgbClr val="D9D9D9"/>
          </p15:clr>
        </p15:guide>
        <p15:guide id="41" orient="horz" pos="2533">
          <p15:clr>
            <a:srgbClr val="D9D9D9"/>
          </p15:clr>
        </p15:guide>
        <p15:guide id="42" orient="horz" pos="2677">
          <p15:clr>
            <a:srgbClr val="D9D9D9"/>
          </p15:clr>
        </p15:guide>
        <p15:guide id="43" orient="horz" pos="2834">
          <p15:clr>
            <a:srgbClr val="D9D9D9"/>
          </p15:clr>
        </p15:guide>
        <p15:guide id="44" orient="horz" pos="2978">
          <p15:clr>
            <a:srgbClr val="D9D9D9"/>
          </p15:clr>
        </p15:guide>
        <p15:guide id="45" orient="horz" pos="3122">
          <p15:clr>
            <a:srgbClr val="D9D9D9"/>
          </p15:clr>
        </p15:guide>
        <p15:guide id="46" orient="horz" pos="3266">
          <p15:clr>
            <a:srgbClr val="D9D9D9"/>
          </p15:clr>
        </p15:guide>
        <p15:guide id="47" orient="horz" pos="3411">
          <p15:clr>
            <a:srgbClr val="D9D9D9"/>
          </p15:clr>
        </p15:guide>
        <p15:guide id="48" orient="horz" pos="3692">
          <p15:clr>
            <a:srgbClr val="E30613"/>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oter without logo">
  <p:cSld name="TITLE_AND_BODY_1_1_1_1_1_1">
    <p:spTree>
      <p:nvGrpSpPr>
        <p:cNvPr id="23" name="Shape 23"/>
        <p:cNvGrpSpPr/>
        <p:nvPr/>
      </p:nvGrpSpPr>
      <p:grpSpPr>
        <a:xfrm>
          <a:off x="0" y="0"/>
          <a:ext cx="0" cy="0"/>
          <a:chOff x="0" y="0"/>
          <a:chExt cx="0" cy="0"/>
        </a:xfrm>
      </p:grpSpPr>
      <p:sp>
        <p:nvSpPr>
          <p:cNvPr id="24" name="Google Shape;24;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 name="Google Shape;25;p6"/>
          <p:cNvSpPr txBox="1"/>
          <p:nvPr/>
        </p:nvSpPr>
        <p:spPr>
          <a:xfrm>
            <a:off x="6123600" y="-483300"/>
            <a:ext cx="3020400" cy="396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a:t>Grid line feed is 0.636</a:t>
            </a:r>
            <a:endParaRPr/>
          </a:p>
        </p:txBody>
      </p:sp>
      <p:sp>
        <p:nvSpPr>
          <p:cNvPr id="26" name="Google Shape;26;p6"/>
          <p:cNvSpPr/>
          <p:nvPr/>
        </p:nvSpPr>
        <p:spPr>
          <a:xfrm>
            <a:off x="0" y="6206475"/>
            <a:ext cx="9144000" cy="65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 name="Google Shape;27;p6"/>
          <p:cNvPicPr preferRelativeResize="0"/>
          <p:nvPr/>
        </p:nvPicPr>
        <p:blipFill>
          <a:blip r:embed="rId2">
            <a:alphaModFix/>
          </a:blip>
          <a:stretch>
            <a:fillRect/>
          </a:stretch>
        </p:blipFill>
        <p:spPr>
          <a:xfrm>
            <a:off x="3924000" y="1731600"/>
            <a:ext cx="1278926" cy="1061499"/>
          </a:xfrm>
          <a:prstGeom prst="rect">
            <a:avLst/>
          </a:prstGeom>
          <a:noFill/>
          <a:ln>
            <a:noFill/>
          </a:ln>
        </p:spPr>
      </p:pic>
    </p:spTree>
  </p:cSld>
  <p:clrMapOvr>
    <a:masterClrMapping/>
  </p:clrMapOvr>
  <p:extLst>
    <p:ext uri="{DCECCB84-F9BA-43D5-87BE-67443E8EF086}">
      <p15:sldGuideLst>
        <p15:guide id="1" orient="horz" pos="283">
          <p15:clr>
            <a:srgbClr val="FF0000"/>
          </p15:clr>
        </p15:guide>
        <p15:guide id="2" pos="5449">
          <p15:clr>
            <a:srgbClr val="FF0000"/>
          </p15:clr>
        </p15:guide>
        <p15:guide id="3" pos="1617">
          <p15:clr>
            <a:srgbClr val="00FF00"/>
          </p15:clr>
        </p15:guide>
        <p15:guide id="4" pos="1519">
          <p15:clr>
            <a:srgbClr val="00FF00"/>
          </p15:clr>
        </p15:guide>
        <p15:guide id="5" pos="2089">
          <p15:clr>
            <a:srgbClr val="0000FF"/>
          </p15:clr>
        </p15:guide>
        <p15:guide id="6" pos="308">
          <p15:clr>
            <a:srgbClr val="FF0000"/>
          </p15:clr>
        </p15:guide>
        <p15:guide id="7" pos="4247">
          <p15:clr>
            <a:srgbClr val="00FF00"/>
          </p15:clr>
        </p15:guide>
        <p15:guide id="8" pos="2830">
          <p15:clr>
            <a:srgbClr val="00FF00"/>
          </p15:clr>
        </p15:guide>
        <p15:guide id="9" pos="2928">
          <p15:clr>
            <a:srgbClr val="00FF00"/>
          </p15:clr>
        </p15:guide>
        <p15:guide id="10" pos="4141">
          <p15:clr>
            <a:srgbClr val="00FF00"/>
          </p15:clr>
        </p15:guide>
        <p15:guide id="11" pos="2778">
          <p15:clr>
            <a:srgbClr val="FF0000"/>
          </p15:clr>
        </p15:guide>
        <p15:guide id="12" pos="2982">
          <p15:clr>
            <a:srgbClr val="FF0000"/>
          </p15:clr>
        </p15:guide>
        <p15:guide id="13" pos="3857">
          <p15:clr>
            <a:srgbClr val="0000FF"/>
          </p15:clr>
        </p15:guide>
        <p15:guide id="14" pos="1896">
          <p15:clr>
            <a:srgbClr val="0000FF"/>
          </p15:clr>
        </p15:guide>
        <p15:guide id="15" pos="3669">
          <p15:clr>
            <a:srgbClr val="0000FF"/>
          </p15:clr>
        </p15:guide>
        <p15:guide id="16" pos="993">
          <p15:clr>
            <a:srgbClr val="CCCCCC"/>
          </p15:clr>
        </p15:guide>
        <p15:guide id="17" pos="2361">
          <p15:clr>
            <a:srgbClr val="CCCCCC"/>
          </p15:clr>
        </p15:guide>
        <p15:guide id="18" pos="3458">
          <p15:clr>
            <a:srgbClr val="CCCCCC"/>
          </p15:clr>
        </p15:guide>
        <p15:guide id="19" orient="horz" pos="4209">
          <p15:clr>
            <a:srgbClr val="CCCCCC"/>
          </p15:clr>
        </p15:guide>
        <p15:guide id="20" orient="horz" pos="454">
          <p15:clr>
            <a:srgbClr val="FF00FF"/>
          </p15:clr>
        </p15:guide>
        <p15:guide id="21" orient="horz" pos="3563">
          <p15:clr>
            <a:srgbClr val="D9D9D9"/>
          </p15:clr>
        </p15:guide>
        <p15:guide id="22" orient="horz" pos="950">
          <p15:clr>
            <a:srgbClr val="FF00FF"/>
          </p15:clr>
        </p15:guide>
        <p15:guide id="23" orient="horz" pos="728">
          <p15:clr>
            <a:srgbClr val="FF00FF"/>
          </p15:clr>
        </p15:guide>
        <p15:guide id="24" orient="horz" pos="1386">
          <p15:clr>
            <a:srgbClr val="FF00FF"/>
          </p15:clr>
        </p15:guide>
        <p15:guide id="25" orient="horz" pos="1937">
          <p15:clr>
            <a:srgbClr val="FF00FF"/>
          </p15:clr>
        </p15:guide>
        <p15:guide id="26" orient="horz" pos="370">
          <p15:clr>
            <a:srgbClr val="CCCCCC"/>
          </p15:clr>
        </p15:guide>
        <p15:guide id="27" orient="horz" pos="514">
          <p15:clr>
            <a:srgbClr val="D9D9D9"/>
          </p15:clr>
        </p15:guide>
        <p15:guide id="28" orient="horz" pos="658">
          <p15:clr>
            <a:srgbClr val="D9D9D9"/>
          </p15:clr>
        </p15:guide>
        <p15:guide id="29" orient="horz" pos="802">
          <p15:clr>
            <a:srgbClr val="D9D9D9"/>
          </p15:clr>
        </p15:guide>
        <p15:guide id="30" orient="horz" pos="947">
          <p15:clr>
            <a:srgbClr val="D9D9D9"/>
          </p15:clr>
        </p15:guide>
        <p15:guide id="31" orient="horz" pos="1091">
          <p15:clr>
            <a:srgbClr val="D9D9D9"/>
          </p15:clr>
        </p15:guide>
        <p15:guide id="32" orient="horz" pos="1235">
          <p15:clr>
            <a:srgbClr val="D9D9D9"/>
          </p15:clr>
        </p15:guide>
        <p15:guide id="33" orient="horz" pos="1379">
          <p15:clr>
            <a:srgbClr val="D9D9D9"/>
          </p15:clr>
        </p15:guide>
        <p15:guide id="34" orient="horz" pos="1523">
          <p15:clr>
            <a:srgbClr val="D9D9D9"/>
          </p15:clr>
        </p15:guide>
        <p15:guide id="35" orient="horz" pos="1668">
          <p15:clr>
            <a:srgbClr val="D9D9D9"/>
          </p15:clr>
        </p15:guide>
        <p15:guide id="36" orient="horz" pos="1812">
          <p15:clr>
            <a:srgbClr val="D9D9D9"/>
          </p15:clr>
        </p15:guide>
        <p15:guide id="37" orient="horz" pos="1956">
          <p15:clr>
            <a:srgbClr val="D9D9D9"/>
          </p15:clr>
        </p15:guide>
        <p15:guide id="38" orient="horz" pos="2100">
          <p15:clr>
            <a:srgbClr val="D9D9D9"/>
          </p15:clr>
        </p15:guide>
        <p15:guide id="39" orient="horz" pos="2245">
          <p15:clr>
            <a:srgbClr val="D9D9D9"/>
          </p15:clr>
        </p15:guide>
        <p15:guide id="40" orient="horz" pos="2389">
          <p15:clr>
            <a:srgbClr val="D9D9D9"/>
          </p15:clr>
        </p15:guide>
        <p15:guide id="41" orient="horz" pos="2533">
          <p15:clr>
            <a:srgbClr val="D9D9D9"/>
          </p15:clr>
        </p15:guide>
        <p15:guide id="42" orient="horz" pos="2677">
          <p15:clr>
            <a:srgbClr val="D9D9D9"/>
          </p15:clr>
        </p15:guide>
        <p15:guide id="43" orient="horz" pos="2834">
          <p15:clr>
            <a:srgbClr val="D9D9D9"/>
          </p15:clr>
        </p15:guide>
        <p15:guide id="44" orient="horz" pos="2978">
          <p15:clr>
            <a:srgbClr val="D9D9D9"/>
          </p15:clr>
        </p15:guide>
        <p15:guide id="45" orient="horz" pos="3122">
          <p15:clr>
            <a:srgbClr val="D9D9D9"/>
          </p15:clr>
        </p15:guide>
        <p15:guide id="46" orient="horz" pos="3266">
          <p15:clr>
            <a:srgbClr val="D9D9D9"/>
          </p15:clr>
        </p15:guide>
        <p15:guide id="47" orient="horz" pos="3411">
          <p15:clr>
            <a:srgbClr val="D9D9D9"/>
          </p15:clr>
        </p15:guide>
        <p15:guide id="48" orient="horz" pos="3692">
          <p15:clr>
            <a:srgbClr val="E30613"/>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 WEBSITE SLIDE">
  <p:cSld name="TITLE_2">
    <p:bg>
      <p:bgPr>
        <a:noFill/>
      </p:bgPr>
    </p:bg>
    <p:spTree>
      <p:nvGrpSpPr>
        <p:cNvPr id="28" name="Shape 28"/>
        <p:cNvGrpSpPr/>
        <p:nvPr/>
      </p:nvGrpSpPr>
      <p:grpSpPr>
        <a:xfrm>
          <a:off x="0" y="0"/>
          <a:ext cx="0" cy="0"/>
          <a:chOff x="0" y="0"/>
          <a:chExt cx="0" cy="0"/>
        </a:xfrm>
      </p:grpSpPr>
      <p:sp>
        <p:nvSpPr>
          <p:cNvPr id="29" name="Google Shape;29;p7"/>
          <p:cNvSpPr/>
          <p:nvPr/>
        </p:nvSpPr>
        <p:spPr>
          <a:xfrm>
            <a:off x="292050" y="290525"/>
            <a:ext cx="8559900" cy="6245400"/>
          </a:xfrm>
          <a:prstGeom prst="rect">
            <a:avLst/>
          </a:prstGeom>
          <a:solidFill>
            <a:srgbClr val="E30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1" name="Google Shape;31;p7"/>
          <p:cNvPicPr preferRelativeResize="0"/>
          <p:nvPr/>
        </p:nvPicPr>
        <p:blipFill rotWithShape="1">
          <a:blip r:embed="rId2">
            <a:alphaModFix/>
          </a:blip>
          <a:srcRect b="33611" l="28513" r="28250" t="20813"/>
          <a:stretch/>
        </p:blipFill>
        <p:spPr>
          <a:xfrm>
            <a:off x="3561100" y="2373750"/>
            <a:ext cx="2038026" cy="17265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 WEBSITE SLIDE 1">
  <p:cSld name="TITLE_2_1">
    <p:bg>
      <p:bgPr>
        <a:noFill/>
      </p:bgPr>
    </p:bg>
    <p:spTree>
      <p:nvGrpSpPr>
        <p:cNvPr id="32" name="Shape 32"/>
        <p:cNvGrpSpPr/>
        <p:nvPr/>
      </p:nvGrpSpPr>
      <p:grpSpPr>
        <a:xfrm>
          <a:off x="0" y="0"/>
          <a:ext cx="0" cy="0"/>
          <a:chOff x="0" y="0"/>
          <a:chExt cx="0" cy="0"/>
        </a:xfrm>
      </p:grpSpPr>
      <p:sp>
        <p:nvSpPr>
          <p:cNvPr id="33" name="Google Shape;33;p8"/>
          <p:cNvSpPr/>
          <p:nvPr/>
        </p:nvSpPr>
        <p:spPr>
          <a:xfrm>
            <a:off x="292050" y="290525"/>
            <a:ext cx="8559900" cy="6245400"/>
          </a:xfrm>
          <a:prstGeom prst="rect">
            <a:avLst/>
          </a:prstGeom>
          <a:solidFill>
            <a:srgbClr val="E30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5" name="Google Shape;35;p8"/>
          <p:cNvSpPr txBox="1"/>
          <p:nvPr/>
        </p:nvSpPr>
        <p:spPr>
          <a:xfrm>
            <a:off x="3757200" y="6015150"/>
            <a:ext cx="1629600" cy="469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400"/>
              </a:spcAft>
              <a:buNone/>
            </a:pPr>
            <a:r>
              <a:rPr lang="en-GB" sz="1500">
                <a:solidFill>
                  <a:srgbClr val="FFFFFF"/>
                </a:solidFill>
                <a:latin typeface="Avenir"/>
                <a:ea typeface="Avenir"/>
                <a:cs typeface="Avenir"/>
                <a:sym typeface="Avenir"/>
              </a:rPr>
              <a:t>www.dk.com</a:t>
            </a:r>
            <a:endParaRPr sz="1500">
              <a:latin typeface="Avenir"/>
              <a:ea typeface="Avenir"/>
              <a:cs typeface="Avenir"/>
              <a:sym typeface="Avenir"/>
            </a:endParaRPr>
          </a:p>
        </p:txBody>
      </p:sp>
      <p:pic>
        <p:nvPicPr>
          <p:cNvPr id="36" name="Google Shape;36;p8"/>
          <p:cNvPicPr preferRelativeResize="0"/>
          <p:nvPr/>
        </p:nvPicPr>
        <p:blipFill rotWithShape="1">
          <a:blip r:embed="rId2">
            <a:alphaModFix/>
          </a:blip>
          <a:srcRect b="33611" l="28513" r="28250" t="20813"/>
          <a:stretch/>
        </p:blipFill>
        <p:spPr>
          <a:xfrm>
            <a:off x="3561100" y="2373750"/>
            <a:ext cx="2038026" cy="17265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37" name="Shape 37"/>
        <p:cNvGrpSpPr/>
        <p:nvPr/>
      </p:nvGrpSpPr>
      <p:grpSpPr>
        <a:xfrm>
          <a:off x="0" y="0"/>
          <a:ext cx="0" cy="0"/>
          <a:chOff x="0" y="0"/>
          <a:chExt cx="0" cy="0"/>
        </a:xfrm>
      </p:grpSpPr>
      <p:sp>
        <p:nvSpPr>
          <p:cNvPr id="38" name="Google Shape;38;p9"/>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39" name="Google Shape;39;p9"/>
          <p:cNvSpPr txBox="1"/>
          <p:nvPr>
            <p:ph idx="1" type="subTitle"/>
          </p:nvPr>
        </p:nvSpPr>
        <p:spPr>
          <a:xfrm>
            <a:off x="311700" y="3778833"/>
            <a:ext cx="8520600" cy="1056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41" name="Shape 41"/>
        <p:cNvGrpSpPr/>
        <p:nvPr/>
      </p:nvGrpSpPr>
      <p:grpSpPr>
        <a:xfrm>
          <a:off x="0" y="0"/>
          <a:ext cx="0" cy="0"/>
          <a:chOff x="0" y="0"/>
          <a:chExt cx="0" cy="0"/>
        </a:xfrm>
      </p:grpSpPr>
      <p:sp>
        <p:nvSpPr>
          <p:cNvPr id="42" name="Google Shape;42;p10"/>
          <p:cNvSpPr txBox="1"/>
          <p:nvPr>
            <p:ph type="title"/>
          </p:nvPr>
        </p:nvSpPr>
        <p:spPr>
          <a:xfrm>
            <a:off x="311700" y="593367"/>
            <a:ext cx="8520600" cy="763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43" name="Google Shape;43;p10"/>
          <p:cNvSpPr txBox="1"/>
          <p:nvPr>
            <p:ph idx="1" type="body"/>
          </p:nvPr>
        </p:nvSpPr>
        <p:spPr>
          <a:xfrm>
            <a:off x="311700" y="1536633"/>
            <a:ext cx="8520600" cy="45552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4" name="Google Shape;44;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mc:AlternateContent>
    <mc:Choice Requires="p14">
      <p:transition spd="med" p14:dur="600">
        <p:fade/>
      </p:transition>
    </mc:Choice>
    <mc:Fallback>
      <p:transition spd="med">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jp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jp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11.jp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jp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27.jp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12.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8.jp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4.jp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10.jp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15.jp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20.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23.jp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22.jp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17.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nvSpPr>
        <p:spPr>
          <a:xfrm>
            <a:off x="1035150" y="3061750"/>
            <a:ext cx="7073700" cy="1316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chemeClr val="dk1"/>
                </a:solidFill>
                <a:latin typeface="Avenir"/>
                <a:ea typeface="Avenir"/>
                <a:cs typeface="Avenir"/>
                <a:sym typeface="Avenir"/>
              </a:rPr>
              <a:t>White opener option</a:t>
            </a:r>
            <a:r>
              <a:rPr lang="en-GB" sz="3800">
                <a:latin typeface="Avenir"/>
                <a:ea typeface="Avenir"/>
                <a:cs typeface="Avenir"/>
                <a:sym typeface="Avenir"/>
              </a:rPr>
              <a:t> </a:t>
            </a:r>
            <a:br>
              <a:rPr lang="en-GB" sz="3800">
                <a:latin typeface="Avenir"/>
                <a:ea typeface="Avenir"/>
                <a:cs typeface="Avenir"/>
                <a:sym typeface="Avenir"/>
              </a:rPr>
            </a:br>
            <a:r>
              <a:rPr lang="en-GB" sz="3800">
                <a:latin typeface="Avenir"/>
                <a:ea typeface="Avenir"/>
                <a:cs typeface="Avenir"/>
                <a:sym typeface="Avenir"/>
              </a:rPr>
              <a:t>over two lines</a:t>
            </a:r>
            <a:endParaRPr sz="3800">
              <a:latin typeface="Avenir"/>
              <a:ea typeface="Avenir"/>
              <a:cs typeface="Avenir"/>
              <a:sym typeface="Avenir"/>
            </a:endParaRPr>
          </a:p>
        </p:txBody>
      </p:sp>
      <p:sp>
        <p:nvSpPr>
          <p:cNvPr id="109" name="Google Shape;109;p21"/>
          <p:cNvSpPr txBox="1"/>
          <p:nvPr/>
        </p:nvSpPr>
        <p:spPr>
          <a:xfrm>
            <a:off x="1035150" y="4359325"/>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latin typeface="Avenir"/>
                <a:ea typeface="Avenir"/>
                <a:cs typeface="Avenir"/>
                <a:sym typeface="Avenir"/>
              </a:rPr>
              <a:t>Smaller heading size - 1 line only</a:t>
            </a:r>
            <a:endParaRPr b="1" sz="1800">
              <a:latin typeface="Avenir"/>
              <a:ea typeface="Avenir"/>
              <a:cs typeface="Avenir"/>
              <a:sym typeface="Avenir"/>
            </a:endParaRPr>
          </a:p>
          <a:p>
            <a:pPr indent="0" lvl="0" marL="0" rtl="0" algn="ctr">
              <a:spcBef>
                <a:spcPts val="0"/>
              </a:spcBef>
              <a:spcAft>
                <a:spcPts val="0"/>
              </a:spcAft>
              <a:buNone/>
            </a:pPr>
            <a:r>
              <a:t/>
            </a:r>
            <a:endParaRPr b="1" sz="1800">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nvSpPr>
        <p:spPr>
          <a:xfrm>
            <a:off x="490800" y="366225"/>
            <a:ext cx="5337000" cy="108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2800">
                <a:solidFill>
                  <a:srgbClr val="FF0000"/>
                </a:solidFill>
                <a:highlight>
                  <a:srgbClr val="FFFFFF"/>
                </a:highlight>
                <a:latin typeface="Avenir"/>
                <a:ea typeface="Avenir"/>
                <a:cs typeface="Avenir"/>
                <a:sym typeface="Avenir"/>
              </a:rPr>
              <a:t>Sits on 1st pink line </a:t>
            </a:r>
            <a:endParaRPr b="1" sz="2800">
              <a:solidFill>
                <a:srgbClr val="FF0000"/>
              </a:solidFill>
              <a:highlight>
                <a:srgbClr val="FFFFFF"/>
              </a:highlight>
              <a:latin typeface="Avenir"/>
              <a:ea typeface="Avenir"/>
              <a:cs typeface="Avenir"/>
              <a:sym typeface="Avenir"/>
            </a:endParaRPr>
          </a:p>
          <a:p>
            <a:pPr indent="0" lvl="0" marL="0" rtl="0" algn="l">
              <a:spcBef>
                <a:spcPts val="0"/>
              </a:spcBef>
              <a:spcAft>
                <a:spcPts val="0"/>
              </a:spcAft>
              <a:buNone/>
            </a:pPr>
            <a:r>
              <a:t/>
            </a:r>
            <a:endParaRPr sz="2800">
              <a:solidFill>
                <a:srgbClr val="FF0000"/>
              </a:solidFill>
              <a:highlight>
                <a:srgbClr val="FFFFFF"/>
              </a:highlight>
              <a:latin typeface="Avenir"/>
              <a:ea typeface="Avenir"/>
              <a:cs typeface="Avenir"/>
              <a:sym typeface="Avenir"/>
            </a:endParaRPr>
          </a:p>
          <a:p>
            <a:pPr indent="0" lvl="0" marL="0" rtl="0" algn="l">
              <a:spcBef>
                <a:spcPts val="0"/>
              </a:spcBef>
              <a:spcAft>
                <a:spcPts val="0"/>
              </a:spcAft>
              <a:buNone/>
            </a:pPr>
            <a:r>
              <a:t/>
            </a:r>
            <a:endParaRPr b="1" sz="2400">
              <a:solidFill>
                <a:srgbClr val="222222"/>
              </a:solidFill>
              <a:highlight>
                <a:srgbClr val="FFFFFF"/>
              </a:highlight>
            </a:endParaRPr>
          </a:p>
          <a:p>
            <a:pPr indent="0" lvl="0" marL="0" rtl="0" algn="l">
              <a:spcBef>
                <a:spcPts val="0"/>
              </a:spcBef>
              <a:spcAft>
                <a:spcPts val="0"/>
              </a:spcAft>
              <a:buNone/>
            </a:pPr>
            <a:r>
              <a:t/>
            </a:r>
            <a:endParaRPr b="1" sz="2400">
              <a:solidFill>
                <a:srgbClr val="000000"/>
              </a:solidFill>
            </a:endParaRPr>
          </a:p>
        </p:txBody>
      </p:sp>
      <p:sp>
        <p:nvSpPr>
          <p:cNvPr id="115" name="Google Shape;115;p22"/>
          <p:cNvSpPr txBox="1"/>
          <p:nvPr/>
        </p:nvSpPr>
        <p:spPr>
          <a:xfrm>
            <a:off x="490800" y="1352200"/>
            <a:ext cx="2520000" cy="3517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Sits on third pink line aptent taciti sociosqu ad litora torquent per conubia nostra, per inceptos himenaeos. Mauris sit amet orci odio, ut rutrum mi. Aenean ligula diam, venenatis nec dictum ut, varius sit amet ligula.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Sed blandit, enim tincidunt luctus consequat, arcu ligula elementum eros, gravida fermentum risus urna ac risus.</a:t>
            </a:r>
            <a:endParaRPr sz="1300">
              <a:solidFill>
                <a:srgbClr val="666666"/>
              </a:solidFill>
              <a:latin typeface="Avenir"/>
              <a:ea typeface="Avenir"/>
              <a:cs typeface="Avenir"/>
              <a:sym typeface="Avenir"/>
            </a:endParaRPr>
          </a:p>
        </p:txBody>
      </p:sp>
      <p:pic>
        <p:nvPicPr>
          <p:cNvPr id="116" name="Google Shape;116;p22"/>
          <p:cNvPicPr preferRelativeResize="0"/>
          <p:nvPr/>
        </p:nvPicPr>
        <p:blipFill rotWithShape="1">
          <a:blip r:embed="rId3">
            <a:alphaModFix/>
          </a:blip>
          <a:srcRect b="0" l="52952" r="0" t="0"/>
          <a:stretch/>
        </p:blipFill>
        <p:spPr>
          <a:xfrm>
            <a:off x="3840850" y="450000"/>
            <a:ext cx="4812349" cy="5406425"/>
          </a:xfrm>
          <a:prstGeom prst="rect">
            <a:avLst/>
          </a:prstGeom>
          <a:noFill/>
          <a:ln cap="flat" cmpd="sng" w="9525">
            <a:solidFill>
              <a:srgbClr val="CCCCCC"/>
            </a:solidFill>
            <a:prstDash val="solid"/>
            <a:round/>
            <a:headEnd len="sm" w="sm" type="none"/>
            <a:tailEnd len="sm" w="sm" type="none"/>
          </a:ln>
          <a:effectLst>
            <a:outerShdw blurRad="142875" rotWithShape="0" algn="bl" dir="2940000" dist="95250">
              <a:srgbClr val="000000">
                <a:alpha val="15000"/>
              </a:srgbClr>
            </a:outerShdw>
          </a:effectLst>
        </p:spPr>
      </p:pic>
      <p:sp>
        <p:nvSpPr>
          <p:cNvPr id="117" name="Google Shape;117;p22"/>
          <p:cNvSpPr/>
          <p:nvPr/>
        </p:nvSpPr>
        <p:spPr>
          <a:xfrm>
            <a:off x="490800" y="4716000"/>
            <a:ext cx="2520000" cy="1200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rgbClr val="CD0921"/>
              </a:buClr>
              <a:buFont typeface="Rambla"/>
              <a:buNone/>
            </a:pPr>
            <a:r>
              <a:t/>
            </a:r>
            <a:endParaRPr b="1">
              <a:solidFill>
                <a:srgbClr val="FF0000"/>
              </a:solidFill>
              <a:latin typeface="Open Sans"/>
              <a:ea typeface="Open Sans"/>
              <a:cs typeface="Open Sans"/>
              <a:sym typeface="Open Sans"/>
            </a:endParaRPr>
          </a:p>
          <a:p>
            <a:pPr indent="0" lvl="0" marL="0" rtl="0" algn="l">
              <a:lnSpc>
                <a:spcPct val="115000"/>
              </a:lnSpc>
              <a:spcBef>
                <a:spcPts val="0"/>
              </a:spcBef>
              <a:spcAft>
                <a:spcPts val="0"/>
              </a:spcAft>
              <a:buClr>
                <a:srgbClr val="CD0921"/>
              </a:buClr>
              <a:buFont typeface="Rambla"/>
              <a:buNone/>
            </a:pPr>
            <a:r>
              <a:rPr b="1" lang="en-GB" sz="1200">
                <a:solidFill>
                  <a:srgbClr val="FF0000"/>
                </a:solidFill>
                <a:latin typeface="Avenir"/>
                <a:ea typeface="Avenir"/>
                <a:cs typeface="Avenir"/>
                <a:sym typeface="Avenir"/>
              </a:rPr>
              <a:t>March, 2021</a:t>
            </a:r>
            <a:endParaRPr b="1" sz="1200">
              <a:solidFill>
                <a:srgbClr val="464848"/>
              </a:solidFill>
              <a:latin typeface="Avenir"/>
              <a:ea typeface="Avenir"/>
              <a:cs typeface="Avenir"/>
              <a:sym typeface="Avenir"/>
            </a:endParaRPr>
          </a:p>
          <a:p>
            <a:pPr indent="0" lvl="0" marL="0" rtl="0" algn="l">
              <a:lnSpc>
                <a:spcPct val="115000"/>
              </a:lnSpc>
              <a:spcBef>
                <a:spcPts val="0"/>
              </a:spcBef>
              <a:spcAft>
                <a:spcPts val="0"/>
              </a:spcAft>
              <a:buClr>
                <a:srgbClr val="CD0921"/>
              </a:buClr>
              <a:buFont typeface="Rambla"/>
              <a:buNone/>
            </a:pPr>
            <a:r>
              <a:rPr lang="en-GB" sz="1200">
                <a:latin typeface="Avenir"/>
                <a:ea typeface="Avenir"/>
                <a:cs typeface="Avenir"/>
                <a:sym typeface="Avenir"/>
              </a:rPr>
              <a:t>Flexi/PB | 256pp</a:t>
            </a:r>
            <a:r>
              <a:rPr lang="en-GB" sz="1200">
                <a:solidFill>
                  <a:srgbClr val="000000"/>
                </a:solidFill>
                <a:latin typeface="Avenir"/>
                <a:ea typeface="Avenir"/>
                <a:cs typeface="Avenir"/>
                <a:sym typeface="Avenir"/>
              </a:rPr>
              <a:t> | </a:t>
            </a:r>
            <a:r>
              <a:rPr lang="en-GB" sz="1200">
                <a:latin typeface="Avenir"/>
                <a:ea typeface="Avenir"/>
                <a:cs typeface="Avenir"/>
                <a:sym typeface="Avenir"/>
              </a:rPr>
              <a:t>233 x 195</a:t>
            </a:r>
            <a:br>
              <a:rPr lang="en-GB" sz="1200">
                <a:latin typeface="Avenir"/>
                <a:ea typeface="Avenir"/>
                <a:cs typeface="Avenir"/>
                <a:sym typeface="Avenir"/>
              </a:rPr>
            </a:br>
            <a:r>
              <a:rPr lang="en-GB" sz="1200">
                <a:latin typeface="Avenir"/>
                <a:ea typeface="Avenir"/>
                <a:cs typeface="Avenir"/>
                <a:sym typeface="Avenir"/>
              </a:rPr>
              <a:t>£16.99 UK</a:t>
            </a:r>
            <a:r>
              <a:rPr lang="en-GB" sz="1200">
                <a:solidFill>
                  <a:srgbClr val="000000"/>
                </a:solidFill>
                <a:latin typeface="Avenir"/>
                <a:ea typeface="Avenir"/>
                <a:cs typeface="Avenir"/>
                <a:sym typeface="Avenir"/>
              </a:rPr>
              <a:t> | $19.99 US</a:t>
            </a:r>
            <a:endParaRPr sz="1200">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nvSpPr>
        <p:spPr>
          <a:xfrm>
            <a:off x="490800" y="366225"/>
            <a:ext cx="5337000" cy="1370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2800">
                <a:solidFill>
                  <a:srgbClr val="FF0000"/>
                </a:solidFill>
                <a:highlight>
                  <a:srgbClr val="FFFFFF"/>
                </a:highlight>
                <a:latin typeface="Avenir"/>
                <a:ea typeface="Avenir"/>
                <a:cs typeface="Avenir"/>
                <a:sym typeface="Avenir"/>
              </a:rPr>
              <a:t>Two line heading </a:t>
            </a:r>
            <a:br>
              <a:rPr b="1" lang="en-GB" sz="2800">
                <a:solidFill>
                  <a:srgbClr val="FF0000"/>
                </a:solidFill>
                <a:highlight>
                  <a:srgbClr val="FFFFFF"/>
                </a:highlight>
                <a:latin typeface="Avenir"/>
                <a:ea typeface="Avenir"/>
                <a:cs typeface="Avenir"/>
                <a:sym typeface="Avenir"/>
              </a:rPr>
            </a:br>
            <a:r>
              <a:rPr b="1" lang="en-GB" sz="2800">
                <a:solidFill>
                  <a:srgbClr val="FF0000"/>
                </a:solidFill>
                <a:highlight>
                  <a:srgbClr val="FFFFFF"/>
                </a:highlight>
                <a:latin typeface="Avenir"/>
                <a:ea typeface="Avenir"/>
                <a:cs typeface="Avenir"/>
                <a:sym typeface="Avenir"/>
              </a:rPr>
              <a:t>with some intro </a:t>
            </a:r>
            <a:endParaRPr sz="2800">
              <a:solidFill>
                <a:srgbClr val="FF0000"/>
              </a:solidFill>
              <a:highlight>
                <a:srgbClr val="FFFFFF"/>
              </a:highlight>
              <a:latin typeface="Avenir"/>
              <a:ea typeface="Avenir"/>
              <a:cs typeface="Avenir"/>
              <a:sym typeface="Avenir"/>
            </a:endParaRPr>
          </a:p>
          <a:p>
            <a:pPr indent="0" lvl="0" marL="0" rtl="0" algn="l">
              <a:spcBef>
                <a:spcPts val="0"/>
              </a:spcBef>
              <a:spcAft>
                <a:spcPts val="0"/>
              </a:spcAft>
              <a:buNone/>
            </a:pPr>
            <a:r>
              <a:t/>
            </a:r>
            <a:endParaRPr b="1" sz="2400">
              <a:solidFill>
                <a:srgbClr val="222222"/>
              </a:solidFill>
              <a:highlight>
                <a:srgbClr val="FFFFFF"/>
              </a:highlight>
            </a:endParaRPr>
          </a:p>
          <a:p>
            <a:pPr indent="0" lvl="0" marL="0" rtl="0" algn="l">
              <a:spcBef>
                <a:spcPts val="0"/>
              </a:spcBef>
              <a:spcAft>
                <a:spcPts val="0"/>
              </a:spcAft>
              <a:buNone/>
            </a:pPr>
            <a:r>
              <a:t/>
            </a:r>
            <a:endParaRPr b="1" sz="2400">
              <a:solidFill>
                <a:srgbClr val="000000"/>
              </a:solidFill>
            </a:endParaRPr>
          </a:p>
        </p:txBody>
      </p:sp>
      <p:sp>
        <p:nvSpPr>
          <p:cNvPr id="123" name="Google Shape;123;p23"/>
          <p:cNvSpPr txBox="1"/>
          <p:nvPr/>
        </p:nvSpPr>
        <p:spPr>
          <a:xfrm>
            <a:off x="490800" y="1820550"/>
            <a:ext cx="2520000" cy="2913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If heading has 2 lines then text sits here aptent taciti sociosqu ad litora torquent per conubia nostra, per inceptos himenaeos. Mauris sitamet orci odio, ut rutrum mi. Aenean ligula diam, venenatis nec dictum ut, varius sit amet ligula.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Sed blandit, enim tincidunt luctus consequat, arcu ligula elementum eros, gravida fermentum risus urna ac risus.</a:t>
            </a:r>
            <a:endParaRPr sz="1300">
              <a:solidFill>
                <a:srgbClr val="666666"/>
              </a:solidFill>
              <a:latin typeface="Avenir"/>
              <a:ea typeface="Avenir"/>
              <a:cs typeface="Avenir"/>
              <a:sym typeface="Avenir"/>
            </a:endParaRPr>
          </a:p>
        </p:txBody>
      </p:sp>
      <p:sp>
        <p:nvSpPr>
          <p:cNvPr id="124" name="Google Shape;124;p23"/>
          <p:cNvSpPr/>
          <p:nvPr/>
        </p:nvSpPr>
        <p:spPr>
          <a:xfrm>
            <a:off x="-452075" y="1105800"/>
            <a:ext cx="384600" cy="7713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3"/>
          <p:cNvPicPr preferRelativeResize="0"/>
          <p:nvPr/>
        </p:nvPicPr>
        <p:blipFill rotWithShape="1">
          <a:blip r:embed="rId3">
            <a:alphaModFix/>
          </a:blip>
          <a:srcRect b="0" l="52952" r="0" t="0"/>
          <a:stretch/>
        </p:blipFill>
        <p:spPr>
          <a:xfrm>
            <a:off x="3840850" y="450000"/>
            <a:ext cx="4812349" cy="5406425"/>
          </a:xfrm>
          <a:prstGeom prst="rect">
            <a:avLst/>
          </a:prstGeom>
          <a:noFill/>
          <a:ln cap="flat" cmpd="sng" w="9525">
            <a:solidFill>
              <a:srgbClr val="CCCCCC"/>
            </a:solidFill>
            <a:prstDash val="solid"/>
            <a:round/>
            <a:headEnd len="sm" w="sm" type="none"/>
            <a:tailEnd len="sm" w="sm" type="none"/>
          </a:ln>
          <a:effectLst>
            <a:outerShdw blurRad="142875" rotWithShape="0" algn="bl" dir="2940000" dist="95250">
              <a:srgbClr val="000000">
                <a:alpha val="14000"/>
              </a:srgbClr>
            </a:outerShdw>
          </a:effectLst>
        </p:spPr>
      </p:pic>
      <p:sp>
        <p:nvSpPr>
          <p:cNvPr id="126" name="Google Shape;126;p23"/>
          <p:cNvSpPr/>
          <p:nvPr/>
        </p:nvSpPr>
        <p:spPr>
          <a:xfrm>
            <a:off x="490800" y="4716000"/>
            <a:ext cx="2520000" cy="1200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rgbClr val="CD0921"/>
              </a:buClr>
              <a:buFont typeface="Rambla"/>
              <a:buNone/>
            </a:pPr>
            <a:r>
              <a:t/>
            </a:r>
            <a:endParaRPr b="1">
              <a:solidFill>
                <a:srgbClr val="FF0000"/>
              </a:solidFill>
              <a:latin typeface="Open Sans"/>
              <a:ea typeface="Open Sans"/>
              <a:cs typeface="Open Sans"/>
              <a:sym typeface="Open Sans"/>
            </a:endParaRPr>
          </a:p>
          <a:p>
            <a:pPr indent="0" lvl="0" marL="0" rtl="0" algn="l">
              <a:lnSpc>
                <a:spcPct val="115000"/>
              </a:lnSpc>
              <a:spcBef>
                <a:spcPts val="0"/>
              </a:spcBef>
              <a:spcAft>
                <a:spcPts val="0"/>
              </a:spcAft>
              <a:buClr>
                <a:srgbClr val="CD0921"/>
              </a:buClr>
              <a:buFont typeface="Rambla"/>
              <a:buNone/>
            </a:pPr>
            <a:r>
              <a:rPr b="1" lang="en-GB" sz="1200">
                <a:solidFill>
                  <a:srgbClr val="FF0000"/>
                </a:solidFill>
                <a:latin typeface="Avenir"/>
                <a:ea typeface="Avenir"/>
                <a:cs typeface="Avenir"/>
                <a:sym typeface="Avenir"/>
              </a:rPr>
              <a:t>March, 2021</a:t>
            </a:r>
            <a:endParaRPr b="1" sz="1200">
              <a:solidFill>
                <a:srgbClr val="464848"/>
              </a:solidFill>
              <a:latin typeface="Avenir"/>
              <a:ea typeface="Avenir"/>
              <a:cs typeface="Avenir"/>
              <a:sym typeface="Avenir"/>
            </a:endParaRPr>
          </a:p>
          <a:p>
            <a:pPr indent="0" lvl="0" marL="0" rtl="0" algn="l">
              <a:lnSpc>
                <a:spcPct val="115000"/>
              </a:lnSpc>
              <a:spcBef>
                <a:spcPts val="0"/>
              </a:spcBef>
              <a:spcAft>
                <a:spcPts val="0"/>
              </a:spcAft>
              <a:buClr>
                <a:srgbClr val="CD0921"/>
              </a:buClr>
              <a:buFont typeface="Rambla"/>
              <a:buNone/>
            </a:pPr>
            <a:r>
              <a:rPr lang="en-GB" sz="1200">
                <a:latin typeface="Avenir"/>
                <a:ea typeface="Avenir"/>
                <a:cs typeface="Avenir"/>
                <a:sym typeface="Avenir"/>
              </a:rPr>
              <a:t>Flexi/PB | 256pp</a:t>
            </a:r>
            <a:r>
              <a:rPr lang="en-GB" sz="1200">
                <a:solidFill>
                  <a:srgbClr val="000000"/>
                </a:solidFill>
                <a:latin typeface="Avenir"/>
                <a:ea typeface="Avenir"/>
                <a:cs typeface="Avenir"/>
                <a:sym typeface="Avenir"/>
              </a:rPr>
              <a:t> | </a:t>
            </a:r>
            <a:r>
              <a:rPr lang="en-GB" sz="1200">
                <a:latin typeface="Avenir"/>
                <a:ea typeface="Avenir"/>
                <a:cs typeface="Avenir"/>
                <a:sym typeface="Avenir"/>
              </a:rPr>
              <a:t>233 x 195</a:t>
            </a:r>
            <a:br>
              <a:rPr lang="en-GB" sz="1200">
                <a:latin typeface="Avenir"/>
                <a:ea typeface="Avenir"/>
                <a:cs typeface="Avenir"/>
                <a:sym typeface="Avenir"/>
              </a:rPr>
            </a:br>
            <a:r>
              <a:rPr lang="en-GB" sz="1200">
                <a:latin typeface="Avenir"/>
                <a:ea typeface="Avenir"/>
                <a:cs typeface="Avenir"/>
                <a:sym typeface="Avenir"/>
              </a:rPr>
              <a:t>£16.99 UK</a:t>
            </a:r>
            <a:r>
              <a:rPr lang="en-GB" sz="1200">
                <a:solidFill>
                  <a:srgbClr val="000000"/>
                </a:solidFill>
                <a:latin typeface="Avenir"/>
                <a:ea typeface="Avenir"/>
                <a:cs typeface="Avenir"/>
                <a:sym typeface="Avenir"/>
              </a:rPr>
              <a:t> | $19.99 US</a:t>
            </a:r>
            <a:endParaRPr sz="1200">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4"/>
          <p:cNvPicPr preferRelativeResize="0"/>
          <p:nvPr/>
        </p:nvPicPr>
        <p:blipFill>
          <a:blip r:embed="rId3">
            <a:alphaModFix/>
          </a:blip>
          <a:stretch>
            <a:fillRect/>
          </a:stretch>
        </p:blipFill>
        <p:spPr>
          <a:xfrm>
            <a:off x="489600" y="637550"/>
            <a:ext cx="8161206" cy="4873692"/>
          </a:xfrm>
          <a:prstGeom prst="rect">
            <a:avLst/>
          </a:prstGeom>
          <a:noFill/>
          <a:ln>
            <a:noFill/>
          </a:ln>
          <a:effectLst>
            <a:outerShdw blurRad="142875" rotWithShape="0" algn="bl" dir="2760000" dist="95250">
              <a:srgbClr val="000000">
                <a:alpha val="1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nvSpPr>
        <p:spPr>
          <a:xfrm>
            <a:off x="490800" y="1305275"/>
            <a:ext cx="2520000" cy="4580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GB" sz="1600">
                <a:solidFill>
                  <a:schemeClr val="dk2"/>
                </a:solidFill>
                <a:latin typeface="Avenir"/>
                <a:ea typeface="Avenir"/>
                <a:cs typeface="Avenir"/>
                <a:sym typeface="Avenir"/>
              </a:rPr>
              <a:t>X-head on 3rd pink line</a:t>
            </a:r>
            <a:endParaRPr b="1" sz="1800">
              <a:solidFill>
                <a:schemeClr val="dk2"/>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Mauris sit amet orci odio, ut rutrum mi. Aenean ligula diam, venenatis nec dictum ut, varius sit amet ligula. </a:t>
            </a:r>
            <a:endParaRPr sz="1300">
              <a:solidFill>
                <a:srgbClr val="666666"/>
              </a:solidFill>
              <a:latin typeface="Avenir"/>
              <a:ea typeface="Avenir"/>
              <a:cs typeface="Avenir"/>
              <a:sym typeface="Avenir"/>
            </a:endParaRPr>
          </a:p>
          <a:p>
            <a:pPr indent="0" lvl="0" marL="0" rtl="0" algn="l">
              <a:lnSpc>
                <a:spcPct val="115000"/>
              </a:lnSpc>
              <a:spcBef>
                <a:spcPts val="1600"/>
              </a:spcBef>
              <a:spcAft>
                <a:spcPts val="1600"/>
              </a:spcAft>
              <a:buNone/>
            </a:pPr>
            <a:r>
              <a:rPr lang="en-GB" sz="1300">
                <a:solidFill>
                  <a:srgbClr val="666666"/>
                </a:solidFill>
                <a:latin typeface="Avenir"/>
                <a:ea typeface="Avenir"/>
                <a:cs typeface="Avenir"/>
                <a:sym typeface="Avenir"/>
              </a:rPr>
              <a:t>Sed blandit, enim tincidunt luctus consequat, arcu ligula elementum eros, gravida fermentum risus urna ac arcu ligula elementum eros,risus. Sed blandit, enim tincidunt luctus consequat, arcu ligula elementum eros, gravida fermentum risus urna ac risus. Morbi molestie faucibus purus, et bibendum libero sollicitudin.ed blandit, enim tincidunt.</a:t>
            </a:r>
            <a:endParaRPr sz="1300">
              <a:solidFill>
                <a:srgbClr val="666666"/>
              </a:solidFill>
              <a:latin typeface="Avenir"/>
              <a:ea typeface="Avenir"/>
              <a:cs typeface="Avenir"/>
              <a:sym typeface="Avenir"/>
            </a:endParaRPr>
          </a:p>
        </p:txBody>
      </p:sp>
      <p:sp>
        <p:nvSpPr>
          <p:cNvPr id="137" name="Google Shape;137;p25"/>
          <p:cNvSpPr txBox="1"/>
          <p:nvPr/>
        </p:nvSpPr>
        <p:spPr>
          <a:xfrm>
            <a:off x="490800" y="366225"/>
            <a:ext cx="5337000" cy="68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2800">
                <a:solidFill>
                  <a:srgbClr val="FF0000"/>
                </a:solidFill>
                <a:latin typeface="Avenir"/>
                <a:ea typeface="Avenir"/>
                <a:cs typeface="Avenir"/>
                <a:sym typeface="Avenir"/>
              </a:rPr>
              <a:t>A-Heading - three fields</a:t>
            </a:r>
            <a:endParaRPr sz="2800">
              <a:solidFill>
                <a:srgbClr val="FF0000"/>
              </a:solidFill>
              <a:latin typeface="Avenir"/>
              <a:ea typeface="Avenir"/>
              <a:cs typeface="Avenir"/>
              <a:sym typeface="Avenir"/>
            </a:endParaRPr>
          </a:p>
        </p:txBody>
      </p:sp>
      <p:sp>
        <p:nvSpPr>
          <p:cNvPr id="138" name="Google Shape;138;p25"/>
          <p:cNvSpPr txBox="1"/>
          <p:nvPr/>
        </p:nvSpPr>
        <p:spPr>
          <a:xfrm>
            <a:off x="3318400" y="1305275"/>
            <a:ext cx="2520000" cy="4580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GB" sz="1600">
                <a:solidFill>
                  <a:schemeClr val="dk2"/>
                </a:solidFill>
                <a:latin typeface="Avenir"/>
                <a:ea typeface="Avenir"/>
                <a:cs typeface="Avenir"/>
                <a:sym typeface="Avenir"/>
              </a:rPr>
              <a:t>X-head</a:t>
            </a:r>
            <a:endParaRPr b="1" sz="1800">
              <a:solidFill>
                <a:schemeClr val="dk2"/>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Mauris sit amet orci odio, ut rutrum mi. Aenean ligula diam, venenatis nec dictum ut, varius sit amet ligula. </a:t>
            </a:r>
            <a:endParaRPr sz="1300">
              <a:solidFill>
                <a:srgbClr val="666666"/>
              </a:solidFill>
              <a:latin typeface="Avenir"/>
              <a:ea typeface="Avenir"/>
              <a:cs typeface="Avenir"/>
              <a:sym typeface="Avenir"/>
            </a:endParaRPr>
          </a:p>
          <a:p>
            <a:pPr indent="0" lvl="0" marL="0" rtl="0" algn="l">
              <a:lnSpc>
                <a:spcPct val="115000"/>
              </a:lnSpc>
              <a:spcBef>
                <a:spcPts val="1600"/>
              </a:spcBef>
              <a:spcAft>
                <a:spcPts val="1600"/>
              </a:spcAft>
              <a:buNone/>
            </a:pPr>
            <a:r>
              <a:rPr lang="en-GB" sz="1300">
                <a:solidFill>
                  <a:srgbClr val="666666"/>
                </a:solidFill>
                <a:latin typeface="Avenir"/>
                <a:ea typeface="Avenir"/>
                <a:cs typeface="Avenir"/>
                <a:sym typeface="Avenir"/>
              </a:rPr>
              <a:t>Sed blandit, enim tincidunt luctus consequat, arcu ligula elementum eros, gravida fermentum risus urna ac arcu ligula elementum eros,risus. Sed blandit, enim tincidunt luctus consequat, arcu ligula elementum eros, gravida fermentum risus urna ac risus. Morbi molestie faucibus purus, et bibendum libero sollicitudin. avida fermentum risus.</a:t>
            </a:r>
            <a:endParaRPr sz="1300">
              <a:solidFill>
                <a:srgbClr val="666666"/>
              </a:solidFill>
              <a:latin typeface="Avenir"/>
              <a:ea typeface="Avenir"/>
              <a:cs typeface="Avenir"/>
              <a:sym typeface="Avenir"/>
            </a:endParaRPr>
          </a:p>
        </p:txBody>
      </p:sp>
      <p:sp>
        <p:nvSpPr>
          <p:cNvPr id="139" name="Google Shape;139;p25"/>
          <p:cNvSpPr txBox="1"/>
          <p:nvPr/>
        </p:nvSpPr>
        <p:spPr>
          <a:xfrm>
            <a:off x="6124900" y="1305275"/>
            <a:ext cx="2520000" cy="4580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GB" sz="1600">
                <a:solidFill>
                  <a:schemeClr val="dk2"/>
                </a:solidFill>
                <a:latin typeface="Avenir"/>
                <a:ea typeface="Avenir"/>
                <a:cs typeface="Avenir"/>
                <a:sym typeface="Avenir"/>
              </a:rPr>
              <a:t>X-head</a:t>
            </a:r>
            <a:endParaRPr b="1" sz="1800">
              <a:solidFill>
                <a:schemeClr val="dk2"/>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Mauris sit amet orci odio, ut rutrum mi. Aenean ligula diam, venenatis nec dictum ut, varius sit amet ligula. </a:t>
            </a:r>
            <a:endParaRPr sz="1300">
              <a:solidFill>
                <a:srgbClr val="666666"/>
              </a:solidFill>
              <a:latin typeface="Avenir"/>
              <a:ea typeface="Avenir"/>
              <a:cs typeface="Avenir"/>
              <a:sym typeface="Avenir"/>
            </a:endParaRPr>
          </a:p>
          <a:p>
            <a:pPr indent="0" lvl="0" marL="0" rtl="0" algn="l">
              <a:lnSpc>
                <a:spcPct val="115000"/>
              </a:lnSpc>
              <a:spcBef>
                <a:spcPts val="1600"/>
              </a:spcBef>
              <a:spcAft>
                <a:spcPts val="1600"/>
              </a:spcAft>
              <a:buNone/>
            </a:pPr>
            <a:r>
              <a:rPr lang="en-GB" sz="1300">
                <a:solidFill>
                  <a:srgbClr val="666666"/>
                </a:solidFill>
                <a:latin typeface="Avenir"/>
                <a:ea typeface="Avenir"/>
                <a:cs typeface="Avenir"/>
                <a:sym typeface="Avenir"/>
              </a:rPr>
              <a:t>Sed blandit, enim tincidunt luctus consequat, arcu ligula elementum eros, gravida fermentum risus urna ac arcu ligula elementum eros,risus. Sed blandit, enim tincidunt luctus consequat, arcu ligula elementum eros, gravida fermentum risus urna ac risus. Morbi molestie faucibus purus, et bibendum libero sollicitudin. ac arcu ligula elementum.</a:t>
            </a:r>
            <a:endParaRPr sz="1300">
              <a:solidFill>
                <a:srgbClr val="666666"/>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nvSpPr>
        <p:spPr>
          <a:xfrm>
            <a:off x="490800" y="1288800"/>
            <a:ext cx="2520000" cy="4572000"/>
          </a:xfrm>
          <a:prstGeom prst="rect">
            <a:avLst/>
          </a:prstGeom>
          <a:noFill/>
          <a:ln>
            <a:noFill/>
          </a:ln>
        </p:spPr>
        <p:txBody>
          <a:bodyPr anchorCtr="0" anchor="t" bIns="0" lIns="0" spcFirstLastPara="1" rIns="250" wrap="square" tIns="0">
            <a:noAutofit/>
          </a:bodyPr>
          <a:lstStyle/>
          <a:p>
            <a:pPr indent="0" lvl="0" marL="0" rtl="0" algn="l">
              <a:lnSpc>
                <a:spcPct val="115000"/>
              </a:lnSpc>
              <a:spcBef>
                <a:spcPts val="0"/>
              </a:spcBef>
              <a:spcAft>
                <a:spcPts val="0"/>
              </a:spcAft>
              <a:buClr>
                <a:schemeClr val="dk1"/>
              </a:buClr>
              <a:buSzPts val="1100"/>
              <a:buFont typeface="Arial"/>
              <a:buNone/>
            </a:pPr>
            <a:r>
              <a:rPr b="1" lang="en-GB" sz="1600">
                <a:solidFill>
                  <a:schemeClr val="dk2"/>
                </a:solidFill>
                <a:latin typeface="Avenir"/>
                <a:ea typeface="Avenir"/>
                <a:cs typeface="Avenir"/>
                <a:sym typeface="Avenir"/>
              </a:rPr>
              <a:t>X-head on 3rd pink line</a:t>
            </a:r>
            <a:endParaRPr b="1" sz="1300">
              <a:solidFill>
                <a:schemeClr val="dk2"/>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Note: Body copy has Paragraph spacing (After) of 15 in order to keep the larger x-head on the grid. The body copy has no Paragraph after spacing.Sed blandit, enim tincidunt luctus consequat, arcu ligula elementum eros, gravida fermentum risus urna ac risus. </a:t>
            </a:r>
            <a:endParaRPr sz="1300">
              <a:solidFill>
                <a:srgbClr val="666666"/>
              </a:solidFill>
              <a:latin typeface="Avenir"/>
              <a:ea typeface="Avenir"/>
              <a:cs typeface="Avenir"/>
              <a:sym typeface="Avenir"/>
            </a:endParaRPr>
          </a:p>
          <a:p>
            <a:pPr indent="0" lvl="0" marL="0" rtl="0" algn="l">
              <a:lnSpc>
                <a:spcPct val="115000"/>
              </a:lnSpc>
              <a:spcBef>
                <a:spcPts val="1600"/>
              </a:spcBef>
              <a:spcAft>
                <a:spcPts val="0"/>
              </a:spcAft>
              <a:buNone/>
            </a:pPr>
            <a:r>
              <a:rPr b="1" lang="en-GB" sz="1600">
                <a:solidFill>
                  <a:schemeClr val="dk2"/>
                </a:solidFill>
                <a:latin typeface="Avenir"/>
                <a:ea typeface="Avenir"/>
                <a:cs typeface="Avenir"/>
                <a:sym typeface="Avenir"/>
              </a:rPr>
              <a:t>X-head</a:t>
            </a:r>
            <a:endParaRPr sz="1300">
              <a:solidFill>
                <a:srgbClr val="666666"/>
              </a:solidFill>
              <a:latin typeface="Avenir"/>
              <a:ea typeface="Avenir"/>
              <a:cs typeface="Avenir"/>
              <a:sym typeface="Avenir"/>
            </a:endParaRPr>
          </a:p>
          <a:p>
            <a:pPr indent="0" lvl="0" marL="0" rtl="0" algn="l">
              <a:lnSpc>
                <a:spcPct val="115000"/>
              </a:lnSpc>
              <a:spcBef>
                <a:spcPts val="0"/>
              </a:spcBef>
              <a:spcAft>
                <a:spcPts val="1600"/>
              </a:spcAft>
              <a:buClr>
                <a:schemeClr val="dk1"/>
              </a:buClr>
              <a:buSzPts val="1100"/>
              <a:buFont typeface="Arial"/>
              <a:buNone/>
            </a:pPr>
            <a:r>
              <a:rPr lang="en-GB" sz="1300">
                <a:solidFill>
                  <a:srgbClr val="666666"/>
                </a:solidFill>
                <a:latin typeface="Avenir"/>
                <a:ea typeface="Avenir"/>
                <a:cs typeface="Avenir"/>
                <a:sym typeface="Avenir"/>
              </a:rPr>
              <a:t>Mauris sit amet orci odio, ut rutrum mi. Sed blandit, ad litora torquent per conubia nostraenim tincidunt luctus consequat. Class aptent taciti sociosqu ad litora. Sed blandit, enim tincidunt luctus consequat, arcu ligula t amet orci odio, ut rutrum mi					</a:t>
            </a:r>
            <a:endParaRPr b="1" sz="1600">
              <a:solidFill>
                <a:schemeClr val="dk2"/>
              </a:solidFill>
              <a:latin typeface="Avenir"/>
              <a:ea typeface="Avenir"/>
              <a:cs typeface="Avenir"/>
              <a:sym typeface="Avenir"/>
            </a:endParaRPr>
          </a:p>
        </p:txBody>
      </p:sp>
      <p:sp>
        <p:nvSpPr>
          <p:cNvPr id="145" name="Google Shape;145;p26"/>
          <p:cNvSpPr txBox="1"/>
          <p:nvPr/>
        </p:nvSpPr>
        <p:spPr>
          <a:xfrm>
            <a:off x="490800" y="366225"/>
            <a:ext cx="8162400" cy="667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2800">
                <a:solidFill>
                  <a:srgbClr val="FF0000"/>
                </a:solidFill>
                <a:latin typeface="Avenir"/>
                <a:ea typeface="Avenir"/>
                <a:cs typeface="Avenir"/>
                <a:sym typeface="Avenir"/>
              </a:rPr>
              <a:t>Heading sits on 1st pink line </a:t>
            </a:r>
            <a:endParaRPr sz="2800">
              <a:solidFill>
                <a:srgbClr val="FF0000"/>
              </a:solidFill>
              <a:latin typeface="Avenir"/>
              <a:ea typeface="Avenir"/>
              <a:cs typeface="Avenir"/>
              <a:sym typeface="Avenir"/>
            </a:endParaRPr>
          </a:p>
        </p:txBody>
      </p:sp>
      <p:sp>
        <p:nvSpPr>
          <p:cNvPr id="146" name="Google Shape;146;p26"/>
          <p:cNvSpPr txBox="1"/>
          <p:nvPr/>
        </p:nvSpPr>
        <p:spPr>
          <a:xfrm>
            <a:off x="6123600" y="1350000"/>
            <a:ext cx="2520000" cy="452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nostructus consequat, arcu ligula elemensit amet orci odio, ut rutrum mi. Aenean ligula diam, venena . Sed blandit, enim tincidunt luctus consequat, arcu ligula elementum eros, gravida fermentum risus urna ac risus. Mauris sit amet orci odio, ut rutrum mi. Sed blandit, enim tincidunt luctus consequat. Class aptent taciti sociosqu ad litora torquent per conubia nostra, per inceptos .Class aptent taciti sociosqu ad litora torquent per conubia nostra, per inceptos himenaeos set amit. Class aptent taciti sociosqu ad uctus cons equat, arcu ligula elemen.</a:t>
            </a:r>
            <a:endParaRPr sz="1300">
              <a:solidFill>
                <a:srgbClr val="666666"/>
              </a:solidFill>
              <a:latin typeface="Avenir"/>
              <a:ea typeface="Avenir"/>
              <a:cs typeface="Avenir"/>
              <a:sym typeface="Avenir"/>
            </a:endParaRPr>
          </a:p>
        </p:txBody>
      </p:sp>
      <p:sp>
        <p:nvSpPr>
          <p:cNvPr id="147" name="Google Shape;147;p26"/>
          <p:cNvSpPr txBox="1"/>
          <p:nvPr/>
        </p:nvSpPr>
        <p:spPr>
          <a:xfrm>
            <a:off x="3332775" y="1350000"/>
            <a:ext cx="2520000" cy="4572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Mauris sit amet orci odio, ut rutrum mi. Aenean ligula diam, venena . Sed blandit, enim tincidunt luctus consequat, arcu ligula elementum eros, gravida fermentum risus urna ac risus. Mauris sit amet orci odio, ut rutrum mi. Sed blandit, enim tincidunt luctus consequat. </a:t>
            </a:r>
            <a:endParaRPr sz="1300">
              <a:solidFill>
                <a:srgbClr val="666666"/>
              </a:solidFill>
              <a:latin typeface="Avenir"/>
              <a:ea typeface="Avenir"/>
              <a:cs typeface="Avenir"/>
              <a:sym typeface="Avenir"/>
            </a:endParaRPr>
          </a:p>
          <a:p>
            <a:pPr indent="0" lvl="0" marL="0" rtl="0" algn="l">
              <a:lnSpc>
                <a:spcPct val="115000"/>
              </a:lnSpc>
              <a:spcBef>
                <a:spcPts val="1500"/>
              </a:spcBef>
              <a:spcAft>
                <a:spcPts val="0"/>
              </a:spcAft>
              <a:buNone/>
            </a:pPr>
            <a:r>
              <a:rPr b="1" lang="en-GB" sz="1600">
                <a:solidFill>
                  <a:schemeClr val="dk2"/>
                </a:solidFill>
                <a:latin typeface="Avenir"/>
                <a:ea typeface="Avenir"/>
                <a:cs typeface="Avenir"/>
                <a:sym typeface="Avenir"/>
              </a:rPr>
              <a:t>X-head</a:t>
            </a:r>
            <a:endParaRPr b="1" sz="1600">
              <a:solidFill>
                <a:schemeClr val="dk2"/>
              </a:solidFill>
              <a:latin typeface="Avenir"/>
              <a:ea typeface="Avenir"/>
              <a:cs typeface="Avenir"/>
              <a:sym typeface="Avenir"/>
            </a:endParaRPr>
          </a:p>
          <a:p>
            <a:pPr indent="0" lvl="0" marL="0" rtl="0" algn="l">
              <a:lnSpc>
                <a:spcPct val="115000"/>
              </a:lnSpc>
              <a:spcBef>
                <a:spcPts val="0"/>
              </a:spcBef>
              <a:spcAft>
                <a:spcPts val="1600"/>
              </a:spcAft>
              <a:buNone/>
            </a:pPr>
            <a:r>
              <a:rPr lang="en-GB" sz="1300">
                <a:solidFill>
                  <a:srgbClr val="666666"/>
                </a:solidFill>
                <a:latin typeface="Avenir"/>
                <a:ea typeface="Avenir"/>
                <a:cs typeface="Avenir"/>
                <a:sym typeface="Avenir"/>
              </a:rPr>
              <a:t>Class aptent taciti sociosqu ad litora torquent per conubia nostra, per inceptos himenaeos set amit. Class aptent taciti sociosqu ad litora ad litora uctus consequat, arcu ligula elemen.</a:t>
            </a:r>
            <a:endParaRPr sz="1300">
              <a:solidFill>
                <a:srgbClr val="666666"/>
              </a:solidFill>
              <a:latin typeface="Avenir"/>
              <a:ea typeface="Avenir"/>
              <a:cs typeface="Avenir"/>
              <a:sym typeface="Avenir"/>
            </a:endParaRPr>
          </a:p>
        </p:txBody>
      </p:sp>
      <p:sp>
        <p:nvSpPr>
          <p:cNvPr id="148" name="Google Shape;148;p26"/>
          <p:cNvSpPr txBox="1"/>
          <p:nvPr/>
        </p:nvSpPr>
        <p:spPr>
          <a:xfrm>
            <a:off x="-1542875" y="2286675"/>
            <a:ext cx="1004100" cy="27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Baseline grid is </a:t>
            </a:r>
            <a:endParaRPr/>
          </a:p>
          <a:p>
            <a:pPr indent="0" lvl="0" marL="0" rtl="0" algn="l">
              <a:spcBef>
                <a:spcPts val="0"/>
              </a:spcBef>
              <a:spcAft>
                <a:spcPts val="0"/>
              </a:spcAft>
              <a:buNone/>
            </a:pPr>
            <a:r>
              <a:rPr lang="en-GB"/>
              <a:t>+0.64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7"/>
          <p:cNvSpPr txBox="1"/>
          <p:nvPr/>
        </p:nvSpPr>
        <p:spPr>
          <a:xfrm>
            <a:off x="490800" y="1306800"/>
            <a:ext cx="2520000" cy="4575300"/>
          </a:xfrm>
          <a:prstGeom prst="rect">
            <a:avLst/>
          </a:prstGeom>
          <a:noFill/>
          <a:ln>
            <a:noFill/>
          </a:ln>
        </p:spPr>
        <p:txBody>
          <a:bodyPr anchorCtr="0" anchor="t" bIns="0" lIns="0" spcFirstLastPara="1" rIns="250" wrap="square" tIns="0">
            <a:noAutofit/>
          </a:bodyPr>
          <a:lstStyle/>
          <a:p>
            <a:pPr indent="0" lvl="0" marL="0" rtl="0" algn="l">
              <a:lnSpc>
                <a:spcPct val="115000"/>
              </a:lnSpc>
              <a:spcBef>
                <a:spcPts val="0"/>
              </a:spcBef>
              <a:spcAft>
                <a:spcPts val="0"/>
              </a:spcAft>
              <a:buNone/>
            </a:pPr>
            <a:r>
              <a:rPr b="1" lang="en-GB" sz="1600">
                <a:solidFill>
                  <a:schemeClr val="dk2"/>
                </a:solidFill>
                <a:latin typeface="Avenir"/>
                <a:ea typeface="Avenir"/>
                <a:cs typeface="Avenir"/>
                <a:sym typeface="Avenir"/>
              </a:rPr>
              <a:t>X-head on 3rd pink line</a:t>
            </a:r>
            <a:endParaRPr b="1" sz="1300">
              <a:solidFill>
                <a:schemeClr val="dk2"/>
              </a:solidFill>
              <a:latin typeface="Avenir"/>
              <a:ea typeface="Avenir"/>
              <a:cs typeface="Avenir"/>
              <a:sym typeface="Avenir"/>
            </a:endParaRPr>
          </a:p>
          <a:p>
            <a:pPr indent="0" lvl="0" marL="0" rtl="0" algn="l">
              <a:lnSpc>
                <a:spcPct val="115000"/>
              </a:lnSpc>
              <a:spcBef>
                <a:spcPts val="0"/>
              </a:spcBef>
              <a:spcAft>
                <a:spcPts val="1600"/>
              </a:spcAft>
              <a:buNone/>
            </a:pPr>
            <a:r>
              <a:rPr lang="en-GB" sz="1300">
                <a:solidFill>
                  <a:srgbClr val="666666"/>
                </a:solidFill>
                <a:latin typeface="Avenir"/>
                <a:ea typeface="Avenir"/>
                <a:cs typeface="Avenir"/>
                <a:sym typeface="Avenir"/>
              </a:rPr>
              <a:t>Note: Body copy has Paragraph spacing (After) of 15 in order to keep the larger x-head on the grid. The body copy has no Paragraph after spacing.Sed blandit, enim tincidunt luctus consequat, arcu ligula elementum eros, gravida fermentum risus urna ac risus. Mauris sit amet orci odio, ut rutrum mi. Sed blandit, ad litora torquent per conubia nostraenim tincidunt luctus consequat. Class aptent taciti sociosqu ad litora. Sed blandit, enim tincidunt luctus consequat, arcu ligula t amet orci odio, ut rutrum mi.Class aptent taciti sociosqu ad litora. Sed blandit, enim tincidunt luctus.</a:t>
            </a:r>
            <a:endParaRPr b="1" sz="1600">
              <a:solidFill>
                <a:schemeClr val="dk2"/>
              </a:solidFill>
              <a:latin typeface="Avenir"/>
              <a:ea typeface="Avenir"/>
              <a:cs typeface="Avenir"/>
              <a:sym typeface="Avenir"/>
            </a:endParaRPr>
          </a:p>
        </p:txBody>
      </p:sp>
      <p:sp>
        <p:nvSpPr>
          <p:cNvPr id="154" name="Google Shape;154;p27"/>
          <p:cNvSpPr txBox="1"/>
          <p:nvPr/>
        </p:nvSpPr>
        <p:spPr>
          <a:xfrm>
            <a:off x="490800" y="366225"/>
            <a:ext cx="8162400" cy="667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2800">
                <a:solidFill>
                  <a:srgbClr val="FF0000"/>
                </a:solidFill>
                <a:latin typeface="Avenir"/>
                <a:ea typeface="Avenir"/>
                <a:cs typeface="Avenir"/>
                <a:sym typeface="Avenir"/>
              </a:rPr>
              <a:t>Inserted images with captions</a:t>
            </a:r>
            <a:r>
              <a:rPr lang="en-GB" sz="2800">
                <a:solidFill>
                  <a:srgbClr val="FF0000"/>
                </a:solidFill>
                <a:latin typeface="Avenir"/>
                <a:ea typeface="Avenir"/>
                <a:cs typeface="Avenir"/>
                <a:sym typeface="Avenir"/>
              </a:rPr>
              <a:t> </a:t>
            </a:r>
            <a:endParaRPr sz="2800">
              <a:solidFill>
                <a:srgbClr val="FF0000"/>
              </a:solidFill>
              <a:latin typeface="Avenir"/>
              <a:ea typeface="Avenir"/>
              <a:cs typeface="Avenir"/>
              <a:sym typeface="Avenir"/>
            </a:endParaRPr>
          </a:p>
        </p:txBody>
      </p:sp>
      <p:sp>
        <p:nvSpPr>
          <p:cNvPr id="155" name="Google Shape;155;p27"/>
          <p:cNvSpPr txBox="1"/>
          <p:nvPr/>
        </p:nvSpPr>
        <p:spPr>
          <a:xfrm>
            <a:off x="6123600" y="1350000"/>
            <a:ext cx="2520000" cy="452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Mauris sit amet orci odio, ut rutrum mi. Aenean ligula diam, venena . Sed blandit, enim tincidunt luctus consequat, arcu ligula elementum eros, gravida fermentum risus urna ac risus. Mauris sit amet orci odio, ut rutrum mi. Sed blandit, enim tincidunt luctus consequat. Class aptent taciti sociosqu ad litora torquent per conubia nostra, per inceptos .Class aptent taciti sociosqu ad litora torquent per conubia nostra, per inceptos himenaeos set amit. uctus consequat, arcu ligula. entum eros, gravida fermentum.</a:t>
            </a:r>
            <a:endParaRPr sz="1300">
              <a:solidFill>
                <a:srgbClr val="666666"/>
              </a:solidFill>
              <a:latin typeface="Avenir"/>
              <a:ea typeface="Avenir"/>
              <a:cs typeface="Avenir"/>
              <a:sym typeface="Avenir"/>
            </a:endParaRPr>
          </a:p>
        </p:txBody>
      </p:sp>
      <p:sp>
        <p:nvSpPr>
          <p:cNvPr id="156" name="Google Shape;156;p27"/>
          <p:cNvSpPr txBox="1"/>
          <p:nvPr/>
        </p:nvSpPr>
        <p:spPr>
          <a:xfrm>
            <a:off x="-1606175" y="2286675"/>
            <a:ext cx="1490700" cy="27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Baseline grid is </a:t>
            </a:r>
            <a:endParaRPr/>
          </a:p>
          <a:p>
            <a:pPr indent="0" lvl="0" marL="0" rtl="0" algn="l">
              <a:spcBef>
                <a:spcPts val="0"/>
              </a:spcBef>
              <a:spcAft>
                <a:spcPts val="0"/>
              </a:spcAft>
              <a:buNone/>
            </a:pPr>
            <a:r>
              <a:rPr lang="en-GB"/>
              <a:t>+0.64</a:t>
            </a:r>
            <a:endParaRPr/>
          </a:p>
        </p:txBody>
      </p:sp>
      <p:sp>
        <p:nvSpPr>
          <p:cNvPr id="157" name="Google Shape;157;p27"/>
          <p:cNvSpPr/>
          <p:nvPr/>
        </p:nvSpPr>
        <p:spPr>
          <a:xfrm>
            <a:off x="3315600" y="1414800"/>
            <a:ext cx="2509200" cy="35505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158" name="Google Shape;158;p27"/>
          <p:cNvSpPr txBox="1"/>
          <p:nvPr/>
        </p:nvSpPr>
        <p:spPr>
          <a:xfrm>
            <a:off x="3315600" y="5028075"/>
            <a:ext cx="2520000" cy="138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GB" sz="1300">
                <a:latin typeface="Avenir"/>
                <a:ea typeface="Avenir"/>
                <a:cs typeface="Avenir"/>
                <a:sym typeface="Avenir"/>
              </a:rPr>
              <a:t>Caption</a:t>
            </a:r>
            <a:endParaRPr b="1" sz="1300">
              <a:latin typeface="Avenir"/>
              <a:ea typeface="Avenir"/>
              <a:cs typeface="Avenir"/>
              <a:sym typeface="Avenir"/>
            </a:endParaRPr>
          </a:p>
          <a:p>
            <a:pPr indent="0" lvl="0" marL="0" rtl="0" algn="l">
              <a:lnSpc>
                <a:spcPct val="115000"/>
              </a:lnSpc>
              <a:spcBef>
                <a:spcPts val="0"/>
              </a:spcBef>
              <a:spcAft>
                <a:spcPts val="0"/>
              </a:spcAft>
              <a:buNone/>
            </a:pPr>
            <a:r>
              <a:rPr lang="en-GB" sz="900">
                <a:solidFill>
                  <a:srgbClr val="595959"/>
                </a:solidFill>
                <a:latin typeface="Avenir"/>
                <a:ea typeface="Avenir"/>
                <a:cs typeface="Avenir"/>
                <a:sym typeface="Avenir"/>
              </a:rPr>
              <a:t>Last line of caption text aligns at the bottom to an adjacent text line. Space between image and caption head baseline is equivalent to one line-feed on main body text.</a:t>
            </a:r>
            <a:endParaRPr sz="900">
              <a:solidFill>
                <a:srgbClr val="595959"/>
              </a:solidFill>
              <a:latin typeface="Avenir"/>
              <a:ea typeface="Avenir"/>
              <a:cs typeface="Avenir"/>
              <a:sym typeface="Avenir"/>
            </a:endParaRPr>
          </a:p>
        </p:txBody>
      </p:sp>
      <p:cxnSp>
        <p:nvCxnSpPr>
          <p:cNvPr id="159" name="Google Shape;159;p27"/>
          <p:cNvCxnSpPr/>
          <p:nvPr/>
        </p:nvCxnSpPr>
        <p:spPr>
          <a:xfrm>
            <a:off x="2025400" y="5864050"/>
            <a:ext cx="4683900" cy="0"/>
          </a:xfrm>
          <a:prstGeom prst="straightConnector1">
            <a:avLst/>
          </a:prstGeom>
          <a:noFill/>
          <a:ln cap="flat" cmpd="sng" w="9525">
            <a:solidFill>
              <a:srgbClr val="E30613"/>
            </a:solidFill>
            <a:prstDash val="solid"/>
            <a:round/>
            <a:headEnd len="med" w="med" type="none"/>
            <a:tailEnd len="med" w="med" type="none"/>
          </a:ln>
        </p:spPr>
      </p:cxnSp>
      <p:cxnSp>
        <p:nvCxnSpPr>
          <p:cNvPr id="160" name="Google Shape;160;p27"/>
          <p:cNvCxnSpPr/>
          <p:nvPr/>
        </p:nvCxnSpPr>
        <p:spPr>
          <a:xfrm>
            <a:off x="2710617" y="1414800"/>
            <a:ext cx="4297200" cy="0"/>
          </a:xfrm>
          <a:prstGeom prst="straightConnector1">
            <a:avLst/>
          </a:prstGeom>
          <a:noFill/>
          <a:ln cap="flat" cmpd="sng" w="9525">
            <a:solidFill>
              <a:srgbClr val="E30613"/>
            </a:solidFill>
            <a:prstDash val="solid"/>
            <a:round/>
            <a:headEnd len="med" w="med" type="none"/>
            <a:tailEnd len="med" w="med" type="none"/>
          </a:ln>
        </p:spPr>
      </p:cxnSp>
      <p:sp>
        <p:nvSpPr>
          <p:cNvPr id="161" name="Google Shape;161;p27"/>
          <p:cNvSpPr/>
          <p:nvPr/>
        </p:nvSpPr>
        <p:spPr>
          <a:xfrm>
            <a:off x="3189400" y="4965150"/>
            <a:ext cx="212700" cy="2277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nvSpPr>
        <p:spPr>
          <a:xfrm>
            <a:off x="490800" y="1305275"/>
            <a:ext cx="2520000" cy="4580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1" lang="en-GB" sz="1600">
                <a:solidFill>
                  <a:schemeClr val="dk2"/>
                </a:solidFill>
                <a:latin typeface="Avenir"/>
                <a:ea typeface="Avenir"/>
                <a:cs typeface="Avenir"/>
                <a:sym typeface="Avenir"/>
              </a:rPr>
              <a:t>X-head on 3rd pink line</a:t>
            </a:r>
            <a:endParaRPr b="1" sz="1300">
              <a:solidFill>
                <a:schemeClr val="dk2"/>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Note: Body copy has Paragraph spacing (After) of 15 in order to keep the larger x-head on the grid. The body copy has no Paragraph after spacing.Sed blandit, enim tincidunt luctus consequat, arcu ligula elementum eros, gravida fermentum risus urna ac risus. </a:t>
            </a:r>
            <a:endParaRPr sz="1300">
              <a:solidFill>
                <a:srgbClr val="666666"/>
              </a:solidFill>
              <a:latin typeface="Avenir"/>
              <a:ea typeface="Avenir"/>
              <a:cs typeface="Avenir"/>
              <a:sym typeface="Avenir"/>
            </a:endParaRPr>
          </a:p>
          <a:p>
            <a:pPr indent="0" lvl="0" marL="0" rtl="0" algn="l">
              <a:lnSpc>
                <a:spcPct val="115000"/>
              </a:lnSpc>
              <a:spcBef>
                <a:spcPts val="1600"/>
              </a:spcBef>
              <a:spcAft>
                <a:spcPts val="1600"/>
              </a:spcAft>
              <a:buNone/>
            </a:pPr>
            <a:r>
              <a:rPr lang="en-GB" sz="1300">
                <a:solidFill>
                  <a:srgbClr val="666666"/>
                </a:solidFill>
                <a:latin typeface="Avenir"/>
                <a:ea typeface="Avenir"/>
                <a:cs typeface="Avenir"/>
                <a:sym typeface="Avenir"/>
              </a:rPr>
              <a:t>Mauris sit amet orci odio, ut rutrum mi. Sed blandit, ad litora torquent per conubia nostraenim tincidunt luctus consequat. Class aptent taciti sociosqu ad litora. Sed blandit, enim tincidunt luctus consequat, arcu ligula t amet orci odio, ut rutrum mi.Class aptent taciti sociosqu ad litora.</a:t>
            </a:r>
            <a:endParaRPr b="1" sz="1600">
              <a:solidFill>
                <a:schemeClr val="dk2"/>
              </a:solidFill>
              <a:latin typeface="Avenir"/>
              <a:ea typeface="Avenir"/>
              <a:cs typeface="Avenir"/>
              <a:sym typeface="Avenir"/>
            </a:endParaRPr>
          </a:p>
        </p:txBody>
      </p:sp>
      <p:sp>
        <p:nvSpPr>
          <p:cNvPr id="167" name="Google Shape;167;p28"/>
          <p:cNvSpPr txBox="1"/>
          <p:nvPr/>
        </p:nvSpPr>
        <p:spPr>
          <a:xfrm>
            <a:off x="490800" y="366225"/>
            <a:ext cx="5337000" cy="68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2800">
                <a:solidFill>
                  <a:srgbClr val="FF0000"/>
                </a:solidFill>
                <a:latin typeface="Avenir"/>
                <a:ea typeface="Avenir"/>
                <a:cs typeface="Avenir"/>
                <a:sym typeface="Avenir"/>
              </a:rPr>
              <a:t>A-Heading - three fields</a:t>
            </a:r>
            <a:endParaRPr sz="2800">
              <a:solidFill>
                <a:srgbClr val="FF0000"/>
              </a:solidFill>
              <a:latin typeface="Avenir"/>
              <a:ea typeface="Avenir"/>
              <a:cs typeface="Avenir"/>
              <a:sym typeface="Avenir"/>
            </a:endParaRPr>
          </a:p>
        </p:txBody>
      </p:sp>
      <p:sp>
        <p:nvSpPr>
          <p:cNvPr id="168" name="Google Shape;168;p28"/>
          <p:cNvSpPr txBox="1"/>
          <p:nvPr/>
        </p:nvSpPr>
        <p:spPr>
          <a:xfrm>
            <a:off x="3318400" y="1305275"/>
            <a:ext cx="2520000" cy="4580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GB" sz="1600">
                <a:solidFill>
                  <a:schemeClr val="dk2"/>
                </a:solidFill>
                <a:latin typeface="Avenir"/>
                <a:ea typeface="Avenir"/>
                <a:cs typeface="Avenir"/>
                <a:sym typeface="Avenir"/>
              </a:rPr>
              <a:t>X-head</a:t>
            </a:r>
            <a:endParaRPr b="1" sz="1800">
              <a:solidFill>
                <a:schemeClr val="dk2"/>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Mauris sit amet orci odio, ut rutrum mi. Aenean ligula diam, venenatis nec dictum ut, varius sit amet ligula. </a:t>
            </a:r>
            <a:endParaRPr sz="1300">
              <a:solidFill>
                <a:srgbClr val="666666"/>
              </a:solidFill>
              <a:latin typeface="Avenir"/>
              <a:ea typeface="Avenir"/>
              <a:cs typeface="Avenir"/>
              <a:sym typeface="Avenir"/>
            </a:endParaRPr>
          </a:p>
          <a:p>
            <a:pPr indent="0" lvl="0" marL="0" rtl="0" algn="l">
              <a:lnSpc>
                <a:spcPct val="115000"/>
              </a:lnSpc>
              <a:spcBef>
                <a:spcPts val="1600"/>
              </a:spcBef>
              <a:spcAft>
                <a:spcPts val="1600"/>
              </a:spcAft>
              <a:buNone/>
            </a:pPr>
            <a:r>
              <a:rPr lang="en-GB" sz="1300">
                <a:solidFill>
                  <a:srgbClr val="666666"/>
                </a:solidFill>
                <a:latin typeface="Avenir"/>
                <a:ea typeface="Avenir"/>
                <a:cs typeface="Avenir"/>
                <a:sym typeface="Avenir"/>
              </a:rPr>
              <a:t>Sed blandit, enim tincidunt luctus consequat, arcu ligula elementum eros, gravida fermentum risus urna ac arcu ligula elementum eros,risus. Sed blandit, enim tincidunt luctus consequat, arcu ligula elementum eros, gravida fermentum risus urna ac risus. Morbi molestie faucibus purus, et bibendum libero sollicitudin. avida fermentum risus.</a:t>
            </a:r>
            <a:endParaRPr sz="1300">
              <a:solidFill>
                <a:srgbClr val="666666"/>
              </a:solidFill>
              <a:latin typeface="Avenir"/>
              <a:ea typeface="Avenir"/>
              <a:cs typeface="Avenir"/>
              <a:sym typeface="Avenir"/>
            </a:endParaRPr>
          </a:p>
        </p:txBody>
      </p:sp>
      <p:sp>
        <p:nvSpPr>
          <p:cNvPr id="169" name="Google Shape;169;p28"/>
          <p:cNvSpPr txBox="1"/>
          <p:nvPr/>
        </p:nvSpPr>
        <p:spPr>
          <a:xfrm>
            <a:off x="6124900" y="1305275"/>
            <a:ext cx="2520000" cy="4580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GB" sz="1600">
                <a:solidFill>
                  <a:schemeClr val="dk2"/>
                </a:solidFill>
                <a:latin typeface="Avenir"/>
                <a:ea typeface="Avenir"/>
                <a:cs typeface="Avenir"/>
                <a:sym typeface="Avenir"/>
              </a:rPr>
              <a:t>X-head</a:t>
            </a:r>
            <a:endParaRPr b="1" sz="1800">
              <a:solidFill>
                <a:schemeClr val="dk2"/>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Mauris sit amet orci odio, ut rutrum mi. Aenean ligula diam, venenatis nec dictum ut, varius sit amet ligula. </a:t>
            </a:r>
            <a:endParaRPr sz="1300">
              <a:solidFill>
                <a:srgbClr val="666666"/>
              </a:solidFill>
              <a:latin typeface="Avenir"/>
              <a:ea typeface="Avenir"/>
              <a:cs typeface="Avenir"/>
              <a:sym typeface="Avenir"/>
            </a:endParaRPr>
          </a:p>
          <a:p>
            <a:pPr indent="0" lvl="0" marL="0" rtl="0" algn="l">
              <a:lnSpc>
                <a:spcPct val="115000"/>
              </a:lnSpc>
              <a:spcBef>
                <a:spcPts val="1600"/>
              </a:spcBef>
              <a:spcAft>
                <a:spcPts val="1600"/>
              </a:spcAft>
              <a:buNone/>
            </a:pPr>
            <a:r>
              <a:rPr lang="en-GB" sz="1300">
                <a:solidFill>
                  <a:srgbClr val="666666"/>
                </a:solidFill>
                <a:latin typeface="Avenir"/>
                <a:ea typeface="Avenir"/>
                <a:cs typeface="Avenir"/>
                <a:sym typeface="Avenir"/>
              </a:rPr>
              <a:t>Sed blandit, enim tincidunt luctus consequat, arcu ligula elementum eros, gravida fermentum risus urna ac arcu ligula elementum eros,risus. Sed blandit, enim tincidunt luctus consequat, arcu ligula elementum eros, gravida fermentum risus urna ac risus. Morbi molestie faucibus purus, et bibendum libero sollicitudin. ac arcu ligula elementum.</a:t>
            </a:r>
            <a:endParaRPr sz="1300">
              <a:solidFill>
                <a:srgbClr val="666666"/>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9"/>
          <p:cNvSpPr/>
          <p:nvPr/>
        </p:nvSpPr>
        <p:spPr>
          <a:xfrm>
            <a:off x="-438625" y="1700650"/>
            <a:ext cx="384600" cy="571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9"/>
          <p:cNvSpPr txBox="1"/>
          <p:nvPr/>
        </p:nvSpPr>
        <p:spPr>
          <a:xfrm>
            <a:off x="490800" y="2044800"/>
            <a:ext cx="3922800" cy="3841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With into text sits on 4th pink line lass aptent taciti sociosqu ad litora torquent per conubia nostra, per inceptos himenaeos. Mauris sit amet orci odio, ut rutrum mi. Aenean ligula diam, venena . Sed blandit, enim tincidunt luctus consequat, arcu ligula elementum eros, gravida fermentum risus urna ac risus. Mauris sit amet orci odio, ut rutrum mi. Sed blandit, enim tincidunt luctus consequat. Class aptent taciti sociosqu ad litora torquent per conubia nostra, per inceptos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set amit. Class aptent taciti sociosqu auat, arcu ligula elementum eros, gravida fermentum risus urna ac arcu ligula elementum eros,risus. Sed blandit, enim tincidunt luctusd litora torquent per.</a:t>
            </a:r>
            <a:endParaRPr sz="1300">
              <a:solidFill>
                <a:srgbClr val="666666"/>
              </a:solidFill>
              <a:latin typeface="Avenir"/>
              <a:ea typeface="Avenir"/>
              <a:cs typeface="Avenir"/>
              <a:sym typeface="Avenir"/>
            </a:endParaRPr>
          </a:p>
        </p:txBody>
      </p:sp>
      <p:sp>
        <p:nvSpPr>
          <p:cNvPr id="176" name="Google Shape;176;p29"/>
          <p:cNvSpPr txBox="1"/>
          <p:nvPr/>
        </p:nvSpPr>
        <p:spPr>
          <a:xfrm>
            <a:off x="4730450" y="2044800"/>
            <a:ext cx="3922800" cy="3841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Mauris sit amet orci odio, ut rutrum mi. Aenean ligula diam, venenatis nec dictum ut, varius sit amet ligula.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Sed blandit, enim tincidunt luctus consequat, arcu ligula elementum eros, gravida fermentum risus urna ac risus. Morbi molestie faucibus purus, et bibendum libero sollicitudin commodo.</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Morbi molestie faucibus purus, et bibendum libero sollicitudin commodo.himenaeos. uat, arcu ligula elementum eros, gravida fermentum risus urna ac arcu ligula elementum eros,risus. Sed blandit, enim tincidunt luctusMauris sit amet orci odio, ut rutrum mi. Sed blandit, enim tincidunt luctus consequat.</a:t>
            </a:r>
            <a:endParaRPr sz="1300">
              <a:solidFill>
                <a:srgbClr val="666666"/>
              </a:solidFill>
              <a:latin typeface="Avenir"/>
              <a:ea typeface="Avenir"/>
              <a:cs typeface="Avenir"/>
              <a:sym typeface="Avenir"/>
            </a:endParaRPr>
          </a:p>
        </p:txBody>
      </p:sp>
      <p:sp>
        <p:nvSpPr>
          <p:cNvPr id="177" name="Google Shape;177;p29"/>
          <p:cNvSpPr txBox="1"/>
          <p:nvPr/>
        </p:nvSpPr>
        <p:spPr>
          <a:xfrm>
            <a:off x="490800" y="366225"/>
            <a:ext cx="5337000" cy="746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2800">
                <a:solidFill>
                  <a:srgbClr val="FF0000"/>
                </a:solidFill>
                <a:latin typeface="Avenir"/>
                <a:ea typeface="Avenir"/>
                <a:cs typeface="Avenir"/>
                <a:sym typeface="Avenir"/>
              </a:rPr>
              <a:t>A-Heading - two fields with intro</a:t>
            </a:r>
            <a:endParaRPr sz="2800">
              <a:solidFill>
                <a:srgbClr val="FF0000"/>
              </a:solidFill>
              <a:latin typeface="Avenir"/>
              <a:ea typeface="Avenir"/>
              <a:cs typeface="Avenir"/>
              <a:sym typeface="Avenir"/>
            </a:endParaRPr>
          </a:p>
        </p:txBody>
      </p:sp>
      <p:sp>
        <p:nvSpPr>
          <p:cNvPr id="178" name="Google Shape;178;p29"/>
          <p:cNvSpPr/>
          <p:nvPr/>
        </p:nvSpPr>
        <p:spPr>
          <a:xfrm>
            <a:off x="-438625" y="1700650"/>
            <a:ext cx="384600" cy="571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9"/>
          <p:cNvSpPr txBox="1"/>
          <p:nvPr/>
        </p:nvSpPr>
        <p:spPr>
          <a:xfrm>
            <a:off x="490800" y="954000"/>
            <a:ext cx="5337000" cy="1062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1600"/>
              </a:spcAft>
              <a:buClr>
                <a:schemeClr val="dk1"/>
              </a:buClr>
              <a:buSzPts val="1100"/>
              <a:buFont typeface="Arial"/>
              <a:buNone/>
            </a:pPr>
            <a:r>
              <a:rPr b="1" lang="en-GB" sz="1600">
                <a:solidFill>
                  <a:schemeClr val="dk2"/>
                </a:solidFill>
                <a:latin typeface="Avenir"/>
                <a:ea typeface="Avenir"/>
                <a:cs typeface="Avenir"/>
                <a:sym typeface="Avenir"/>
              </a:rPr>
              <a:t>This intro text sits on the 2nd pink line sociosqu ad litora torquent per conubia nostra, per inceptos nec himenaeos. Aenean ligula diam, venenatis nec dictum ut.</a:t>
            </a:r>
            <a:endParaRPr b="1" sz="1600">
              <a:solidFill>
                <a:srgbClr val="595959"/>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txBox="1"/>
          <p:nvPr/>
        </p:nvSpPr>
        <p:spPr>
          <a:xfrm>
            <a:off x="490800" y="1296100"/>
            <a:ext cx="3999900" cy="4590000"/>
          </a:xfrm>
          <a:prstGeom prst="rect">
            <a:avLst/>
          </a:prstGeom>
          <a:noFill/>
          <a:ln>
            <a:noFill/>
          </a:ln>
        </p:spPr>
        <p:txBody>
          <a:bodyPr anchorCtr="0" anchor="t" bIns="0" lIns="90000" spcFirstLastPara="1" rIns="0" wrap="square" tIns="0">
            <a:noAutofit/>
          </a:bodyPr>
          <a:lstStyle/>
          <a:p>
            <a:pPr indent="0" lvl="0" marL="0" rtl="0" algn="l">
              <a:lnSpc>
                <a:spcPct val="115000"/>
              </a:lnSpc>
              <a:spcBef>
                <a:spcPts val="0"/>
              </a:spcBef>
              <a:spcAft>
                <a:spcPts val="0"/>
              </a:spcAft>
              <a:buNone/>
            </a:pPr>
            <a:r>
              <a:rPr b="1" lang="en-GB" sz="1600">
                <a:solidFill>
                  <a:schemeClr val="dk2"/>
                </a:solidFill>
                <a:latin typeface="Avenir"/>
                <a:ea typeface="Avenir"/>
                <a:cs typeface="Avenir"/>
                <a:sym typeface="Avenir"/>
              </a:rPr>
              <a:t>Heading sits on 3rd pink line</a:t>
            </a:r>
            <a:endParaRPr b="1" sz="1600">
              <a:solidFill>
                <a:schemeClr val="dk2"/>
              </a:solidFill>
              <a:latin typeface="Avenir"/>
              <a:ea typeface="Avenir"/>
              <a:cs typeface="Avenir"/>
              <a:sym typeface="Avenir"/>
            </a:endParaRPr>
          </a:p>
          <a:p>
            <a:pPr indent="-172549" lvl="0" marL="89999"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172549" lvl="0" marL="89999"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Nulla eget neque id diam consequat pharetra sit amet risus. Integer velit est</a:t>
            </a:r>
            <a:endParaRPr sz="1300">
              <a:solidFill>
                <a:srgbClr val="666666"/>
              </a:solidFill>
              <a:latin typeface="Avenir"/>
              <a:ea typeface="Avenir"/>
              <a:cs typeface="Avenir"/>
              <a:sym typeface="Avenir"/>
            </a:endParaRPr>
          </a:p>
          <a:p>
            <a:pPr indent="-172549" lvl="0" marL="89999"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0" lvl="0" marL="0" rtl="0" algn="l">
              <a:lnSpc>
                <a:spcPct val="115000"/>
              </a:lnSpc>
              <a:spcBef>
                <a:spcPts val="1600"/>
              </a:spcBef>
              <a:spcAft>
                <a:spcPts val="0"/>
              </a:spcAft>
              <a:buNone/>
            </a:pPr>
            <a:r>
              <a:rPr b="1" lang="en-GB" sz="1600">
                <a:solidFill>
                  <a:schemeClr val="dk2"/>
                </a:solidFill>
                <a:latin typeface="Avenir"/>
                <a:ea typeface="Avenir"/>
                <a:cs typeface="Avenir"/>
                <a:sym typeface="Avenir"/>
              </a:rPr>
              <a:t>Heading</a:t>
            </a:r>
            <a:endParaRPr b="1" sz="1800">
              <a:solidFill>
                <a:schemeClr val="dk2"/>
              </a:solidFill>
              <a:latin typeface="Avenir"/>
              <a:ea typeface="Avenir"/>
              <a:cs typeface="Avenir"/>
              <a:sym typeface="Avenir"/>
            </a:endParaRPr>
          </a:p>
          <a:p>
            <a:pPr indent="-172549" lvl="0" marL="89999"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172549" lvl="0" marL="89999"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Nulla eget neque id diam consequat pharetra sit amet risus. Integer velit est</a:t>
            </a:r>
            <a:endParaRPr sz="1300">
              <a:solidFill>
                <a:srgbClr val="666666"/>
              </a:solidFill>
              <a:latin typeface="Avenir"/>
              <a:ea typeface="Avenir"/>
              <a:cs typeface="Avenir"/>
              <a:sym typeface="Avenir"/>
            </a:endParaRPr>
          </a:p>
          <a:p>
            <a:pPr indent="-172549" lvl="0" marL="89999"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172549" lvl="0" marL="89999"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Nulla eget neque id diam consequat pharetra sit amet risus. Integer velit est</a:t>
            </a:r>
            <a:endParaRPr sz="1300">
              <a:solidFill>
                <a:srgbClr val="666666"/>
              </a:solidFill>
              <a:latin typeface="Avenir"/>
              <a:ea typeface="Avenir"/>
              <a:cs typeface="Avenir"/>
              <a:sym typeface="Avenir"/>
            </a:endParaRPr>
          </a:p>
          <a:p>
            <a:pPr indent="-172549" lvl="0" marL="89999"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uat, arcu ligula elementum eros, gravida fermentum risus urna ac arcu ligula elementum eros,risus. Sed blandit, enim tincidunt.</a:t>
            </a:r>
            <a:endParaRPr sz="1300">
              <a:solidFill>
                <a:srgbClr val="666666"/>
              </a:solidFill>
              <a:latin typeface="Avenir"/>
              <a:ea typeface="Avenir"/>
              <a:cs typeface="Avenir"/>
              <a:sym typeface="Avenir"/>
            </a:endParaRPr>
          </a:p>
        </p:txBody>
      </p:sp>
      <p:sp>
        <p:nvSpPr>
          <p:cNvPr id="185" name="Google Shape;185;p30"/>
          <p:cNvSpPr txBox="1"/>
          <p:nvPr/>
        </p:nvSpPr>
        <p:spPr>
          <a:xfrm>
            <a:off x="4742850" y="1296000"/>
            <a:ext cx="3919200" cy="4590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GB" sz="1600">
                <a:solidFill>
                  <a:schemeClr val="dk2"/>
                </a:solidFill>
                <a:latin typeface="Avenir"/>
                <a:ea typeface="Avenir"/>
                <a:cs typeface="Avenir"/>
                <a:sym typeface="Avenir"/>
              </a:rPr>
              <a:t>Heading</a:t>
            </a:r>
            <a:endParaRPr b="1" sz="1600">
              <a:solidFill>
                <a:schemeClr val="dk2"/>
              </a:solidFill>
              <a:latin typeface="Avenir"/>
              <a:ea typeface="Avenir"/>
              <a:cs typeface="Avenir"/>
              <a:sym typeface="Avenir"/>
            </a:endParaRPr>
          </a:p>
          <a:p>
            <a:pPr indent="-172549" lvl="0" marL="179999"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172549" lvl="0" marL="179999"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Nulla eget neque id diam consequat pharetra sit amet risus. Integer velit est</a:t>
            </a:r>
            <a:endParaRPr sz="1300">
              <a:solidFill>
                <a:srgbClr val="666666"/>
              </a:solidFill>
              <a:latin typeface="Avenir"/>
              <a:ea typeface="Avenir"/>
              <a:cs typeface="Avenir"/>
              <a:sym typeface="Avenir"/>
            </a:endParaRPr>
          </a:p>
          <a:p>
            <a:pPr indent="-172549" lvl="0" marL="179999"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0" lvl="0" marL="0" rtl="0" algn="l">
              <a:lnSpc>
                <a:spcPct val="115000"/>
              </a:lnSpc>
              <a:spcBef>
                <a:spcPts val="1600"/>
              </a:spcBef>
              <a:spcAft>
                <a:spcPts val="0"/>
              </a:spcAft>
              <a:buNone/>
            </a:pPr>
            <a:r>
              <a:rPr b="1" lang="en-GB" sz="1600">
                <a:solidFill>
                  <a:srgbClr val="666666"/>
                </a:solidFill>
                <a:latin typeface="Avenir"/>
                <a:ea typeface="Avenir"/>
                <a:cs typeface="Avenir"/>
                <a:sym typeface="Avenir"/>
              </a:rPr>
              <a:t>Heading</a:t>
            </a:r>
            <a:endParaRPr b="1" sz="1800">
              <a:solidFill>
                <a:srgbClr val="666666"/>
              </a:solidFill>
              <a:latin typeface="Avenir"/>
              <a:ea typeface="Avenir"/>
              <a:cs typeface="Avenir"/>
              <a:sym typeface="Avenir"/>
            </a:endParaRPr>
          </a:p>
          <a:p>
            <a:pPr indent="-177800" lvl="0" marL="180975"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177800" lvl="0" marL="180975"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Nulla eget neque id diam consequat pharetra sit amet risus. Integer velit est</a:t>
            </a:r>
            <a:endParaRPr sz="1300">
              <a:solidFill>
                <a:srgbClr val="666666"/>
              </a:solidFill>
              <a:latin typeface="Avenir"/>
              <a:ea typeface="Avenir"/>
              <a:cs typeface="Avenir"/>
              <a:sym typeface="Avenir"/>
            </a:endParaRPr>
          </a:p>
          <a:p>
            <a:pPr indent="-177800" lvl="0" marL="180975"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uat, arcu ligula elementum eros, gravida fermentum risus urna ac arcu ligula elementum eros,risus. </a:t>
            </a:r>
            <a:endParaRPr sz="1300">
              <a:solidFill>
                <a:srgbClr val="666666"/>
              </a:solidFill>
              <a:latin typeface="Avenir"/>
              <a:ea typeface="Avenir"/>
              <a:cs typeface="Avenir"/>
              <a:sym typeface="Avenir"/>
            </a:endParaRPr>
          </a:p>
          <a:p>
            <a:pPr indent="-177800" lvl="0" marL="180975"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Nulla eget neque id diam consequat pharetra sit amet risus. Integer velit est</a:t>
            </a:r>
            <a:endParaRPr sz="1300">
              <a:solidFill>
                <a:srgbClr val="666666"/>
              </a:solidFill>
              <a:latin typeface="Avenir"/>
              <a:ea typeface="Avenir"/>
              <a:cs typeface="Avenir"/>
              <a:sym typeface="Avenir"/>
            </a:endParaRPr>
          </a:p>
          <a:p>
            <a:pPr indent="-177800" lvl="0" marL="180975" rtl="0" algn="l">
              <a:lnSpc>
                <a:spcPct val="115000"/>
              </a:lnSpc>
              <a:spcBef>
                <a:spcPts val="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Nulla eget neque id diam consequat pharetra sit amet risus. Integer velit est</a:t>
            </a:r>
            <a:endParaRPr sz="1300">
              <a:solidFill>
                <a:srgbClr val="666666"/>
              </a:solidFill>
              <a:latin typeface="Avenir"/>
              <a:ea typeface="Avenir"/>
              <a:cs typeface="Avenir"/>
              <a:sym typeface="Avenir"/>
            </a:endParaRPr>
          </a:p>
        </p:txBody>
      </p:sp>
      <p:sp>
        <p:nvSpPr>
          <p:cNvPr id="186" name="Google Shape;186;p30"/>
          <p:cNvSpPr txBox="1"/>
          <p:nvPr/>
        </p:nvSpPr>
        <p:spPr>
          <a:xfrm>
            <a:off x="490800" y="366225"/>
            <a:ext cx="8162400" cy="68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2800">
                <a:solidFill>
                  <a:srgbClr val="FF0000"/>
                </a:solidFill>
                <a:latin typeface="Avenir"/>
                <a:ea typeface="Avenir"/>
                <a:cs typeface="Avenir"/>
                <a:sym typeface="Avenir"/>
              </a:rPr>
              <a:t>Bullets locked to the grid</a:t>
            </a:r>
            <a:endParaRPr sz="2800">
              <a:solidFill>
                <a:srgbClr val="FF0000"/>
              </a:solidFill>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 name="Shape 56"/>
        <p:cNvGrpSpPr/>
        <p:nvPr/>
      </p:nvGrpSpPr>
      <p:grpSpPr>
        <a:xfrm>
          <a:off x="0" y="0"/>
          <a:ext cx="0" cy="0"/>
          <a:chOff x="0" y="0"/>
          <a:chExt cx="0" cy="0"/>
        </a:xfrm>
      </p:grpSpPr>
      <p:sp>
        <p:nvSpPr>
          <p:cNvPr id="57" name="Google Shape;57;p13"/>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latin typeface="Avenir"/>
                <a:ea typeface="Avenir"/>
                <a:cs typeface="Avenir"/>
                <a:sym typeface="Avenir"/>
              </a:rPr>
              <a:t>DK Google Slides template</a:t>
            </a:r>
            <a:endParaRPr sz="3800">
              <a:latin typeface="Avenir"/>
              <a:ea typeface="Avenir"/>
              <a:cs typeface="Avenir"/>
              <a:sym typeface="Avenir"/>
            </a:endParaRPr>
          </a:p>
        </p:txBody>
      </p:sp>
      <p:sp>
        <p:nvSpPr>
          <p:cNvPr id="58" name="Google Shape;58;p13"/>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latin typeface="Avenir"/>
                <a:ea typeface="Avenir"/>
                <a:cs typeface="Avenir"/>
                <a:sym typeface="Avenir"/>
              </a:rPr>
              <a:t>January 2020</a:t>
            </a:r>
            <a:endParaRPr b="1" sz="1800">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1"/>
          <p:cNvSpPr txBox="1"/>
          <p:nvPr/>
        </p:nvSpPr>
        <p:spPr>
          <a:xfrm>
            <a:off x="490800" y="1296100"/>
            <a:ext cx="3999900" cy="4590000"/>
          </a:xfrm>
          <a:prstGeom prst="rect">
            <a:avLst/>
          </a:prstGeom>
          <a:noFill/>
          <a:ln>
            <a:noFill/>
          </a:ln>
        </p:spPr>
        <p:txBody>
          <a:bodyPr anchorCtr="0" anchor="t" bIns="0" lIns="90000" spcFirstLastPara="1" rIns="0" wrap="square" tIns="0">
            <a:noAutofit/>
          </a:bodyPr>
          <a:lstStyle/>
          <a:p>
            <a:pPr indent="0" lvl="0" marL="0" rtl="0" algn="l">
              <a:lnSpc>
                <a:spcPct val="115000"/>
              </a:lnSpc>
              <a:spcBef>
                <a:spcPts val="0"/>
              </a:spcBef>
              <a:spcAft>
                <a:spcPts val="0"/>
              </a:spcAft>
              <a:buNone/>
            </a:pPr>
            <a:r>
              <a:rPr b="1" lang="en-GB" sz="1600">
                <a:solidFill>
                  <a:schemeClr val="dk2"/>
                </a:solidFill>
                <a:latin typeface="Avenir"/>
                <a:ea typeface="Avenir"/>
                <a:cs typeface="Avenir"/>
                <a:sym typeface="Avenir"/>
              </a:rPr>
              <a:t>Heading sits on 3rd pink line</a:t>
            </a:r>
            <a:endParaRPr b="1" sz="1600">
              <a:solidFill>
                <a:schemeClr val="dk2"/>
              </a:solidFill>
              <a:latin typeface="Avenir"/>
              <a:ea typeface="Avenir"/>
              <a:cs typeface="Avenir"/>
              <a:sym typeface="Avenir"/>
            </a:endParaRPr>
          </a:p>
          <a:p>
            <a:pPr indent="-172549" lvl="0" marL="89999" rtl="0" algn="l">
              <a:lnSpc>
                <a:spcPct val="115000"/>
              </a:lnSpc>
              <a:spcBef>
                <a:spcPts val="50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172549" lvl="0" marL="89999" rtl="0" algn="l">
              <a:lnSpc>
                <a:spcPct val="115000"/>
              </a:lnSpc>
              <a:spcBef>
                <a:spcPts val="50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Nulla eget neque id diam consequat pharetra sit amet risus. Integer velit est</a:t>
            </a:r>
            <a:endParaRPr sz="1300">
              <a:solidFill>
                <a:srgbClr val="666666"/>
              </a:solidFill>
              <a:latin typeface="Avenir"/>
              <a:ea typeface="Avenir"/>
              <a:cs typeface="Avenir"/>
              <a:sym typeface="Avenir"/>
            </a:endParaRPr>
          </a:p>
          <a:p>
            <a:pPr indent="-172549" lvl="0" marL="89999" rtl="0" algn="l">
              <a:lnSpc>
                <a:spcPct val="115000"/>
              </a:lnSpc>
              <a:spcBef>
                <a:spcPts val="50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0" lvl="0" marL="0" rtl="0" algn="l">
              <a:lnSpc>
                <a:spcPct val="115000"/>
              </a:lnSpc>
              <a:spcBef>
                <a:spcPts val="500"/>
              </a:spcBef>
              <a:spcAft>
                <a:spcPts val="0"/>
              </a:spcAft>
              <a:buNone/>
            </a:pPr>
            <a:r>
              <a:t/>
            </a:r>
            <a:endParaRPr sz="1300">
              <a:solidFill>
                <a:srgbClr val="666666"/>
              </a:solidFill>
              <a:latin typeface="Avenir"/>
              <a:ea typeface="Avenir"/>
              <a:cs typeface="Avenir"/>
              <a:sym typeface="Avenir"/>
            </a:endParaRPr>
          </a:p>
          <a:p>
            <a:pPr indent="0" lvl="0" marL="0" rtl="0" algn="l">
              <a:lnSpc>
                <a:spcPct val="115000"/>
              </a:lnSpc>
              <a:spcBef>
                <a:spcPts val="500"/>
              </a:spcBef>
              <a:spcAft>
                <a:spcPts val="0"/>
              </a:spcAft>
              <a:buNone/>
            </a:pPr>
            <a:r>
              <a:rPr b="1" lang="en-GB" sz="1600">
                <a:solidFill>
                  <a:schemeClr val="dk2"/>
                </a:solidFill>
                <a:latin typeface="Avenir"/>
                <a:ea typeface="Avenir"/>
                <a:cs typeface="Avenir"/>
                <a:sym typeface="Avenir"/>
              </a:rPr>
              <a:t>Heading</a:t>
            </a:r>
            <a:endParaRPr b="1" sz="1800">
              <a:solidFill>
                <a:schemeClr val="dk2"/>
              </a:solidFill>
              <a:latin typeface="Avenir"/>
              <a:ea typeface="Avenir"/>
              <a:cs typeface="Avenir"/>
              <a:sym typeface="Avenir"/>
            </a:endParaRPr>
          </a:p>
          <a:p>
            <a:pPr indent="-172549" lvl="0" marL="89999" rtl="0" algn="l">
              <a:lnSpc>
                <a:spcPct val="115000"/>
              </a:lnSpc>
              <a:spcBef>
                <a:spcPts val="50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172549" lvl="0" marL="89999" rtl="0" algn="l">
              <a:lnSpc>
                <a:spcPct val="115000"/>
              </a:lnSpc>
              <a:spcBef>
                <a:spcPts val="50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Nulla eget neque id diam consequat pharetra sit amet risus. Integer velit est</a:t>
            </a:r>
            <a:endParaRPr sz="1300">
              <a:solidFill>
                <a:srgbClr val="666666"/>
              </a:solidFill>
              <a:latin typeface="Avenir"/>
              <a:ea typeface="Avenir"/>
              <a:cs typeface="Avenir"/>
              <a:sym typeface="Avenir"/>
            </a:endParaRPr>
          </a:p>
          <a:p>
            <a:pPr indent="-172549" lvl="0" marL="89999" rtl="0" algn="l">
              <a:lnSpc>
                <a:spcPct val="115000"/>
              </a:lnSpc>
              <a:spcBef>
                <a:spcPts val="500"/>
              </a:spcBef>
              <a:spcAft>
                <a:spcPts val="50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p:txBody>
      </p:sp>
      <p:sp>
        <p:nvSpPr>
          <p:cNvPr id="192" name="Google Shape;192;p31"/>
          <p:cNvSpPr txBox="1"/>
          <p:nvPr/>
        </p:nvSpPr>
        <p:spPr>
          <a:xfrm>
            <a:off x="4742850" y="1296000"/>
            <a:ext cx="3919200" cy="4590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GB" sz="1600">
                <a:solidFill>
                  <a:schemeClr val="dk2"/>
                </a:solidFill>
                <a:latin typeface="Avenir"/>
                <a:ea typeface="Avenir"/>
                <a:cs typeface="Avenir"/>
                <a:sym typeface="Avenir"/>
              </a:rPr>
              <a:t>Heading</a:t>
            </a:r>
            <a:endParaRPr b="1" sz="1600">
              <a:solidFill>
                <a:schemeClr val="dk2"/>
              </a:solidFill>
              <a:latin typeface="Avenir"/>
              <a:ea typeface="Avenir"/>
              <a:cs typeface="Avenir"/>
              <a:sym typeface="Avenir"/>
            </a:endParaRPr>
          </a:p>
          <a:p>
            <a:pPr indent="-172549" lvl="0" marL="179999" rtl="0" algn="l">
              <a:lnSpc>
                <a:spcPct val="115000"/>
              </a:lnSpc>
              <a:spcBef>
                <a:spcPts val="50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172549" lvl="0" marL="179999" rtl="0" algn="l">
              <a:lnSpc>
                <a:spcPct val="115000"/>
              </a:lnSpc>
              <a:spcBef>
                <a:spcPts val="50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Nulla eget neque id diam consequat pharetra sit amet risus. Integer velit est</a:t>
            </a:r>
            <a:endParaRPr sz="1300">
              <a:solidFill>
                <a:srgbClr val="666666"/>
              </a:solidFill>
              <a:latin typeface="Avenir"/>
              <a:ea typeface="Avenir"/>
              <a:cs typeface="Avenir"/>
              <a:sym typeface="Avenir"/>
            </a:endParaRPr>
          </a:p>
          <a:p>
            <a:pPr indent="-172549" lvl="0" marL="179999" rtl="0" algn="l">
              <a:lnSpc>
                <a:spcPct val="115000"/>
              </a:lnSpc>
              <a:spcBef>
                <a:spcPts val="50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0" lvl="0" marL="0" rtl="0" algn="l">
              <a:lnSpc>
                <a:spcPct val="115000"/>
              </a:lnSpc>
              <a:spcBef>
                <a:spcPts val="500"/>
              </a:spcBef>
              <a:spcAft>
                <a:spcPts val="0"/>
              </a:spcAft>
              <a:buNone/>
            </a:pPr>
            <a:r>
              <a:t/>
            </a:r>
            <a:endParaRPr b="1" sz="1600">
              <a:solidFill>
                <a:srgbClr val="666666"/>
              </a:solidFill>
              <a:latin typeface="Avenir"/>
              <a:ea typeface="Avenir"/>
              <a:cs typeface="Avenir"/>
              <a:sym typeface="Avenir"/>
            </a:endParaRPr>
          </a:p>
          <a:p>
            <a:pPr indent="0" lvl="0" marL="0" rtl="0" algn="l">
              <a:lnSpc>
                <a:spcPct val="115000"/>
              </a:lnSpc>
              <a:spcBef>
                <a:spcPts val="500"/>
              </a:spcBef>
              <a:spcAft>
                <a:spcPts val="0"/>
              </a:spcAft>
              <a:buNone/>
            </a:pPr>
            <a:r>
              <a:rPr b="1" lang="en-GB" sz="1600">
                <a:solidFill>
                  <a:srgbClr val="666666"/>
                </a:solidFill>
                <a:latin typeface="Avenir"/>
                <a:ea typeface="Avenir"/>
                <a:cs typeface="Avenir"/>
                <a:sym typeface="Avenir"/>
              </a:rPr>
              <a:t>Heading</a:t>
            </a:r>
            <a:endParaRPr b="1" sz="1800">
              <a:solidFill>
                <a:srgbClr val="666666"/>
              </a:solidFill>
              <a:latin typeface="Avenir"/>
              <a:ea typeface="Avenir"/>
              <a:cs typeface="Avenir"/>
              <a:sym typeface="Avenir"/>
            </a:endParaRPr>
          </a:p>
          <a:p>
            <a:pPr indent="-177800" lvl="0" marL="180975" rtl="0" algn="l">
              <a:lnSpc>
                <a:spcPct val="115000"/>
              </a:lnSpc>
              <a:spcBef>
                <a:spcPts val="500"/>
              </a:spcBef>
              <a:spcAft>
                <a:spcPts val="0"/>
              </a:spcAft>
              <a:buClr>
                <a:srgbClr val="666666"/>
              </a:buClr>
              <a:buSzPts val="1300"/>
              <a:buFont typeface="Avenir"/>
              <a:buChar char="●"/>
            </a:pPr>
            <a:r>
              <a:rPr lang="en-GB" sz="1300">
                <a:solidFill>
                  <a:srgbClr val="666666"/>
                </a:solidFill>
                <a:latin typeface="Avenir"/>
                <a:ea typeface="Avenir"/>
                <a:cs typeface="Avenir"/>
                <a:sym typeface="Avenir"/>
              </a:rPr>
              <a:t>Aliquam consectetur dignissim, elementum est sagittis vel. </a:t>
            </a:r>
            <a:endParaRPr sz="1300">
              <a:solidFill>
                <a:srgbClr val="666666"/>
              </a:solidFill>
              <a:latin typeface="Avenir"/>
              <a:ea typeface="Avenir"/>
              <a:cs typeface="Avenir"/>
              <a:sym typeface="Avenir"/>
            </a:endParaRPr>
          </a:p>
          <a:p>
            <a:pPr indent="-177800" lvl="0" marL="180975" rtl="0" algn="l">
              <a:lnSpc>
                <a:spcPct val="115000"/>
              </a:lnSpc>
              <a:spcBef>
                <a:spcPts val="500"/>
              </a:spcBef>
              <a:spcAft>
                <a:spcPts val="500"/>
              </a:spcAft>
              <a:buClr>
                <a:srgbClr val="666666"/>
              </a:buClr>
              <a:buSzPts val="1300"/>
              <a:buFont typeface="Avenir"/>
              <a:buChar char="●"/>
            </a:pPr>
            <a:r>
              <a:rPr lang="en-GB" sz="1300">
                <a:solidFill>
                  <a:srgbClr val="666666"/>
                </a:solidFill>
                <a:latin typeface="Avenir"/>
                <a:ea typeface="Avenir"/>
                <a:cs typeface="Avenir"/>
                <a:sym typeface="Avenir"/>
              </a:rPr>
              <a:t>Nulla eget neque id diam consequat pharetra sit amet risus. Integer velit est</a:t>
            </a:r>
            <a:endParaRPr sz="1300">
              <a:solidFill>
                <a:srgbClr val="666666"/>
              </a:solidFill>
              <a:latin typeface="Avenir"/>
              <a:ea typeface="Avenir"/>
              <a:cs typeface="Avenir"/>
              <a:sym typeface="Avenir"/>
            </a:endParaRPr>
          </a:p>
        </p:txBody>
      </p:sp>
      <p:sp>
        <p:nvSpPr>
          <p:cNvPr id="193" name="Google Shape;193;p31"/>
          <p:cNvSpPr txBox="1"/>
          <p:nvPr/>
        </p:nvSpPr>
        <p:spPr>
          <a:xfrm>
            <a:off x="490800" y="366225"/>
            <a:ext cx="8162400" cy="68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2800">
                <a:solidFill>
                  <a:srgbClr val="FF0000"/>
                </a:solidFill>
                <a:latin typeface="Avenir"/>
                <a:ea typeface="Avenir"/>
                <a:cs typeface="Avenir"/>
                <a:sym typeface="Avenir"/>
              </a:rPr>
              <a:t>Bullets with para space</a:t>
            </a:r>
            <a:endParaRPr sz="2800">
              <a:solidFill>
                <a:srgbClr val="FF0000"/>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2"/>
          <p:cNvSpPr txBox="1"/>
          <p:nvPr/>
        </p:nvSpPr>
        <p:spPr>
          <a:xfrm>
            <a:off x="490800" y="2037600"/>
            <a:ext cx="2520000" cy="3848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Mauris sit amet orci odio, ut rutrum mi. Aenean ligula diam, venena . Sed blandit, enim tincidunt luctus consequat, arcu ligula elementum eros, gravida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fermentum risus urna ac risus. Mauris sit amet orci odio, ut rutrum mi. Suat, arcu ligula elementum eros, gravida fermentum risus urna ac arcu ligula elementum eros,risus. Sed blandit, enim tincidunt luctused blandit, enim tincidunt.</a:t>
            </a:r>
            <a:endParaRPr sz="1300">
              <a:solidFill>
                <a:srgbClr val="666666"/>
              </a:solidFill>
              <a:latin typeface="Avenir"/>
              <a:ea typeface="Avenir"/>
              <a:cs typeface="Avenir"/>
              <a:sym typeface="Avenir"/>
            </a:endParaRPr>
          </a:p>
        </p:txBody>
      </p:sp>
      <p:sp>
        <p:nvSpPr>
          <p:cNvPr id="199" name="Google Shape;199;p32"/>
          <p:cNvSpPr txBox="1"/>
          <p:nvPr/>
        </p:nvSpPr>
        <p:spPr>
          <a:xfrm>
            <a:off x="3307925" y="2037600"/>
            <a:ext cx="2520000" cy="3848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Mauris sit amet orci odio, ut rutrum mi. Aenean ligula diam, venena . Sed blandit, enim tincidunt luctus consequat, arcu ligula elementum eros, gravida fermentum risus urna ac risus. Mauris sit amet orci odio, ut rutrum mi. Suat, arcu ligula elementum eros, gravida fermentum risus urna ac arcu ligula elementum eros,risus. Sed blandit, enim tincidunt luctused blandit, enim tincidunt luctus consequat. </a:t>
            </a:r>
            <a:endParaRPr sz="1300">
              <a:solidFill>
                <a:srgbClr val="666666"/>
              </a:solidFill>
              <a:latin typeface="Avenir"/>
              <a:ea typeface="Avenir"/>
              <a:cs typeface="Avenir"/>
              <a:sym typeface="Avenir"/>
            </a:endParaRPr>
          </a:p>
        </p:txBody>
      </p:sp>
      <p:sp>
        <p:nvSpPr>
          <p:cNvPr id="200" name="Google Shape;200;p32"/>
          <p:cNvSpPr txBox="1"/>
          <p:nvPr/>
        </p:nvSpPr>
        <p:spPr>
          <a:xfrm>
            <a:off x="6125050" y="2037600"/>
            <a:ext cx="2520000" cy="3848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Class aptent taciti sociosqu ad litora torquent per conubia nostra, per inceptos himenaeos. Mauris sit amet orci odio, ut rutrum mi. Aenean ligula diam, venena . Sed blandit, enim tincidunt luctus consequat, arcu ligula elementum eros, gravida fermentum risus urna ac risus. Mauris sit amet orci odio, ut rutrum mi.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t/>
            </a:r>
            <a:endParaRPr sz="1300">
              <a:solidFill>
                <a:srgbClr val="666666"/>
              </a:solidFill>
              <a:latin typeface="Avenir"/>
              <a:ea typeface="Avenir"/>
              <a:cs typeface="Avenir"/>
              <a:sym typeface="Avenir"/>
            </a:endParaRPr>
          </a:p>
          <a:p>
            <a:pPr indent="0" lvl="0" marL="0" rtl="0" algn="l">
              <a:lnSpc>
                <a:spcPct val="115000"/>
              </a:lnSpc>
              <a:spcBef>
                <a:spcPts val="0"/>
              </a:spcBef>
              <a:spcAft>
                <a:spcPts val="0"/>
              </a:spcAft>
              <a:buNone/>
            </a:pPr>
            <a:r>
              <a:rPr lang="en-GB" sz="1300">
                <a:solidFill>
                  <a:srgbClr val="666666"/>
                </a:solidFill>
                <a:latin typeface="Avenir"/>
                <a:ea typeface="Avenir"/>
                <a:cs typeface="Avenir"/>
                <a:sym typeface="Avenir"/>
              </a:rPr>
              <a:t>Sed blandit, enim tincidunt luctus consequat. Class aptent taciti sociosqu ad litora uat, arcu ligula elementum eros, gravida ferm entum risus urna ac arcu.</a:t>
            </a:r>
            <a:endParaRPr sz="1300">
              <a:solidFill>
                <a:srgbClr val="666666"/>
              </a:solidFill>
              <a:latin typeface="Avenir"/>
              <a:ea typeface="Avenir"/>
              <a:cs typeface="Avenir"/>
              <a:sym typeface="Avenir"/>
            </a:endParaRPr>
          </a:p>
        </p:txBody>
      </p:sp>
      <p:sp>
        <p:nvSpPr>
          <p:cNvPr id="201" name="Google Shape;201;p32"/>
          <p:cNvSpPr txBox="1"/>
          <p:nvPr/>
        </p:nvSpPr>
        <p:spPr>
          <a:xfrm>
            <a:off x="490800" y="366225"/>
            <a:ext cx="8341500" cy="68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2800">
                <a:solidFill>
                  <a:srgbClr val="FF0000"/>
                </a:solidFill>
                <a:latin typeface="Avenir"/>
                <a:ea typeface="Avenir"/>
                <a:cs typeface="Avenir"/>
                <a:sym typeface="Avenir"/>
              </a:rPr>
              <a:t>A-Heading - three fields with intro</a:t>
            </a:r>
            <a:endParaRPr sz="2800">
              <a:solidFill>
                <a:srgbClr val="FF0000"/>
              </a:solidFill>
              <a:latin typeface="Avenir"/>
              <a:ea typeface="Avenir"/>
              <a:cs typeface="Avenir"/>
              <a:sym typeface="Avenir"/>
            </a:endParaRPr>
          </a:p>
        </p:txBody>
      </p:sp>
      <p:sp>
        <p:nvSpPr>
          <p:cNvPr id="202" name="Google Shape;202;p32"/>
          <p:cNvSpPr txBox="1"/>
          <p:nvPr/>
        </p:nvSpPr>
        <p:spPr>
          <a:xfrm>
            <a:off x="490800" y="954000"/>
            <a:ext cx="5337000" cy="1062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1600"/>
              </a:spcAft>
              <a:buClr>
                <a:schemeClr val="dk1"/>
              </a:buClr>
              <a:buSzPts val="1100"/>
              <a:buFont typeface="Arial"/>
              <a:buNone/>
            </a:pPr>
            <a:r>
              <a:rPr b="1" lang="en-GB" sz="1600">
                <a:solidFill>
                  <a:schemeClr val="dk2"/>
                </a:solidFill>
                <a:latin typeface="Avenir"/>
                <a:ea typeface="Avenir"/>
                <a:cs typeface="Avenir"/>
                <a:sym typeface="Avenir"/>
              </a:rPr>
              <a:t>This intro text sits on the 2nd pink line sociosqu ad litora torquent per conubia nostra, per inceptos nec himenaeos. Aenean ligula diam, venenatis nec dictum ut.</a:t>
            </a:r>
            <a:endParaRPr b="1" sz="1600">
              <a:solidFill>
                <a:srgbClr val="595959"/>
              </a:solidFill>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4"/>
          <p:cNvPicPr preferRelativeResize="0"/>
          <p:nvPr/>
        </p:nvPicPr>
        <p:blipFill rotWithShape="1">
          <a:blip r:embed="rId3">
            <a:alphaModFix/>
          </a:blip>
          <a:srcRect b="0" l="10007" r="9999" t="12280"/>
          <a:stretch/>
        </p:blipFill>
        <p:spPr>
          <a:xfrm>
            <a:off x="291700" y="290525"/>
            <a:ext cx="8560598" cy="6245647"/>
          </a:xfrm>
          <a:prstGeom prst="rect">
            <a:avLst/>
          </a:prstGeom>
          <a:noFill/>
          <a:ln>
            <a:noFill/>
          </a:ln>
        </p:spPr>
      </p:pic>
      <p:pic>
        <p:nvPicPr>
          <p:cNvPr id="212" name="Google Shape;212;p34"/>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13" name="Google Shape;213;p34"/>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a:t>
            </a:r>
            <a:r>
              <a:rPr lang="en-GB" sz="3800">
                <a:solidFill>
                  <a:srgbClr val="FFFFFF"/>
                </a:solidFill>
                <a:latin typeface="Avenir"/>
                <a:ea typeface="Avenir"/>
                <a:cs typeface="Avenir"/>
                <a:sym typeface="Avenir"/>
              </a:rPr>
              <a:t>ull bleed opener</a:t>
            </a:r>
            <a:endParaRPr sz="3800">
              <a:solidFill>
                <a:srgbClr val="FFFFFF"/>
              </a:solidFill>
              <a:latin typeface="Avenir"/>
              <a:ea typeface="Avenir"/>
              <a:cs typeface="Avenir"/>
              <a:sym typeface="Avenir"/>
            </a:endParaRPr>
          </a:p>
        </p:txBody>
      </p:sp>
      <p:pic>
        <p:nvPicPr>
          <p:cNvPr id="214" name="Google Shape;214;p34"/>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15" name="Google Shape;215;p34"/>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5"/>
          <p:cNvPicPr preferRelativeResize="0"/>
          <p:nvPr/>
        </p:nvPicPr>
        <p:blipFill rotWithShape="1">
          <a:blip r:embed="rId3">
            <a:alphaModFix/>
          </a:blip>
          <a:srcRect b="4879" l="0" r="2238" t="0"/>
          <a:stretch/>
        </p:blipFill>
        <p:spPr>
          <a:xfrm>
            <a:off x="291700" y="290525"/>
            <a:ext cx="8559349" cy="6246804"/>
          </a:xfrm>
          <a:prstGeom prst="rect">
            <a:avLst/>
          </a:prstGeom>
          <a:noFill/>
          <a:ln>
            <a:noFill/>
          </a:ln>
        </p:spPr>
      </p:pic>
      <p:pic>
        <p:nvPicPr>
          <p:cNvPr id="221" name="Google Shape;221;p35"/>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22" name="Google Shape;222;p35"/>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a:t>
            </a:r>
            <a:r>
              <a:rPr lang="en-GB" sz="3800">
                <a:solidFill>
                  <a:srgbClr val="FFFFFF"/>
                </a:solidFill>
                <a:latin typeface="Avenir"/>
                <a:ea typeface="Avenir"/>
                <a:cs typeface="Avenir"/>
                <a:sym typeface="Avenir"/>
              </a:rPr>
              <a:t>ull bleed opener</a:t>
            </a:r>
            <a:endParaRPr sz="3800">
              <a:solidFill>
                <a:srgbClr val="FFFFFF"/>
              </a:solidFill>
              <a:latin typeface="Avenir"/>
              <a:ea typeface="Avenir"/>
              <a:cs typeface="Avenir"/>
              <a:sym typeface="Avenir"/>
            </a:endParaRPr>
          </a:p>
        </p:txBody>
      </p:sp>
      <p:pic>
        <p:nvPicPr>
          <p:cNvPr id="223" name="Google Shape;223;p35"/>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24" name="Google Shape;224;p35"/>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6"/>
          <p:cNvPicPr preferRelativeResize="0"/>
          <p:nvPr/>
        </p:nvPicPr>
        <p:blipFill rotWithShape="1">
          <a:blip r:embed="rId3">
            <a:alphaModFix/>
          </a:blip>
          <a:srcRect b="0" l="1946" r="5349" t="0"/>
          <a:stretch/>
        </p:blipFill>
        <p:spPr>
          <a:xfrm>
            <a:off x="291700" y="290525"/>
            <a:ext cx="8560603" cy="6243474"/>
          </a:xfrm>
          <a:prstGeom prst="rect">
            <a:avLst/>
          </a:prstGeom>
          <a:noFill/>
          <a:ln>
            <a:noFill/>
          </a:ln>
        </p:spPr>
      </p:pic>
      <p:pic>
        <p:nvPicPr>
          <p:cNvPr id="230" name="Google Shape;230;p36"/>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31" name="Google Shape;231;p36"/>
          <p:cNvSpPr txBox="1"/>
          <p:nvPr/>
        </p:nvSpPr>
        <p:spPr>
          <a:xfrm>
            <a:off x="1035150" y="3061750"/>
            <a:ext cx="7073700" cy="1316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chemeClr val="lt1"/>
                </a:solidFill>
                <a:latin typeface="Avenir"/>
                <a:ea typeface="Avenir"/>
                <a:cs typeface="Avenir"/>
                <a:sym typeface="Avenir"/>
              </a:rPr>
              <a:t>F</a:t>
            </a:r>
            <a:r>
              <a:rPr lang="en-GB" sz="3800">
                <a:solidFill>
                  <a:schemeClr val="lt1"/>
                </a:solidFill>
                <a:latin typeface="Avenir"/>
                <a:ea typeface="Avenir"/>
                <a:cs typeface="Avenir"/>
                <a:sym typeface="Avenir"/>
              </a:rPr>
              <a:t>ull bleed opener</a:t>
            </a:r>
            <a:r>
              <a:rPr lang="en-GB" sz="3800">
                <a:solidFill>
                  <a:srgbClr val="FFFFFF"/>
                </a:solidFill>
                <a:latin typeface="Avenir"/>
                <a:ea typeface="Avenir"/>
                <a:cs typeface="Avenir"/>
                <a:sym typeface="Avenir"/>
              </a:rPr>
              <a:t> </a:t>
            </a:r>
            <a:br>
              <a:rPr lang="en-GB" sz="3800">
                <a:solidFill>
                  <a:srgbClr val="FFFFFF"/>
                </a:solidFill>
                <a:latin typeface="Avenir"/>
                <a:ea typeface="Avenir"/>
                <a:cs typeface="Avenir"/>
                <a:sym typeface="Avenir"/>
              </a:rPr>
            </a:br>
            <a:r>
              <a:rPr lang="en-GB" sz="3800">
                <a:solidFill>
                  <a:srgbClr val="FFFFFF"/>
                </a:solidFill>
                <a:latin typeface="Avenir"/>
                <a:ea typeface="Avenir"/>
                <a:cs typeface="Avenir"/>
                <a:sym typeface="Avenir"/>
              </a:rPr>
              <a:t>over two lines</a:t>
            </a:r>
            <a:endParaRPr sz="3800">
              <a:solidFill>
                <a:srgbClr val="FFFFFF"/>
              </a:solidFill>
              <a:latin typeface="Avenir"/>
              <a:ea typeface="Avenir"/>
              <a:cs typeface="Avenir"/>
              <a:sym typeface="Avenir"/>
            </a:endParaRPr>
          </a:p>
        </p:txBody>
      </p:sp>
      <p:sp>
        <p:nvSpPr>
          <p:cNvPr id="232" name="Google Shape;232;p36"/>
          <p:cNvSpPr txBox="1"/>
          <p:nvPr/>
        </p:nvSpPr>
        <p:spPr>
          <a:xfrm>
            <a:off x="1035150" y="4359325"/>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37"/>
          <p:cNvPicPr preferRelativeResize="0"/>
          <p:nvPr/>
        </p:nvPicPr>
        <p:blipFill rotWithShape="1">
          <a:blip r:embed="rId3">
            <a:alphaModFix/>
          </a:blip>
          <a:srcRect b="12495" l="13028" r="13028" t="365"/>
          <a:stretch/>
        </p:blipFill>
        <p:spPr>
          <a:xfrm>
            <a:off x="291700" y="290525"/>
            <a:ext cx="8560603" cy="6245553"/>
          </a:xfrm>
          <a:prstGeom prst="rect">
            <a:avLst/>
          </a:prstGeom>
          <a:noFill/>
          <a:ln>
            <a:noFill/>
          </a:ln>
        </p:spPr>
      </p:pic>
      <p:pic>
        <p:nvPicPr>
          <p:cNvPr id="238" name="Google Shape;238;p37"/>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39" name="Google Shape;239;p37"/>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a:t>
            </a:r>
            <a:r>
              <a:rPr lang="en-GB" sz="3800">
                <a:solidFill>
                  <a:srgbClr val="FFFFFF"/>
                </a:solidFill>
                <a:latin typeface="Avenir"/>
                <a:ea typeface="Avenir"/>
                <a:cs typeface="Avenir"/>
                <a:sym typeface="Avenir"/>
              </a:rPr>
              <a:t>ull bleed opener</a:t>
            </a:r>
            <a:endParaRPr sz="3800">
              <a:solidFill>
                <a:srgbClr val="FFFFFF"/>
              </a:solidFill>
              <a:latin typeface="Avenir"/>
              <a:ea typeface="Avenir"/>
              <a:cs typeface="Avenir"/>
              <a:sym typeface="Avenir"/>
            </a:endParaRPr>
          </a:p>
        </p:txBody>
      </p:sp>
      <p:pic>
        <p:nvPicPr>
          <p:cNvPr id="240" name="Google Shape;240;p37"/>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41" name="Google Shape;241;p37"/>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8"/>
          <p:cNvPicPr preferRelativeResize="0"/>
          <p:nvPr/>
        </p:nvPicPr>
        <p:blipFill rotWithShape="1">
          <a:blip r:embed="rId3">
            <a:alphaModFix/>
          </a:blip>
          <a:srcRect b="0" l="4245" r="4245" t="0"/>
          <a:stretch/>
        </p:blipFill>
        <p:spPr>
          <a:xfrm>
            <a:off x="291700" y="290525"/>
            <a:ext cx="8560601" cy="6235876"/>
          </a:xfrm>
          <a:prstGeom prst="rect">
            <a:avLst/>
          </a:prstGeom>
          <a:noFill/>
          <a:ln>
            <a:noFill/>
          </a:ln>
        </p:spPr>
      </p:pic>
      <p:pic>
        <p:nvPicPr>
          <p:cNvPr id="247" name="Google Shape;247;p38"/>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48" name="Google Shape;248;p38"/>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a:t>
            </a:r>
            <a:r>
              <a:rPr lang="en-GB" sz="3800">
                <a:solidFill>
                  <a:srgbClr val="FFFFFF"/>
                </a:solidFill>
                <a:latin typeface="Avenir"/>
                <a:ea typeface="Avenir"/>
                <a:cs typeface="Avenir"/>
                <a:sym typeface="Avenir"/>
              </a:rPr>
              <a:t>ull bleed opener</a:t>
            </a:r>
            <a:endParaRPr sz="3800">
              <a:solidFill>
                <a:srgbClr val="FFFFFF"/>
              </a:solidFill>
              <a:latin typeface="Avenir"/>
              <a:ea typeface="Avenir"/>
              <a:cs typeface="Avenir"/>
              <a:sym typeface="Avenir"/>
            </a:endParaRPr>
          </a:p>
        </p:txBody>
      </p:sp>
      <p:pic>
        <p:nvPicPr>
          <p:cNvPr id="249" name="Google Shape;249;p38"/>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50" name="Google Shape;250;p38"/>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39"/>
          <p:cNvPicPr preferRelativeResize="0"/>
          <p:nvPr/>
        </p:nvPicPr>
        <p:blipFill rotWithShape="1">
          <a:blip r:embed="rId3">
            <a:alphaModFix amt="90000"/>
          </a:blip>
          <a:srcRect b="20975" l="0" r="0" t="30370"/>
          <a:stretch/>
        </p:blipFill>
        <p:spPr>
          <a:xfrm>
            <a:off x="291700" y="290525"/>
            <a:ext cx="8559350" cy="6246806"/>
          </a:xfrm>
          <a:prstGeom prst="rect">
            <a:avLst/>
          </a:prstGeom>
          <a:noFill/>
          <a:ln>
            <a:noFill/>
          </a:ln>
        </p:spPr>
      </p:pic>
      <p:pic>
        <p:nvPicPr>
          <p:cNvPr id="256" name="Google Shape;256;p39"/>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57" name="Google Shape;257;p39"/>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a:t>
            </a:r>
            <a:r>
              <a:rPr lang="en-GB" sz="3800">
                <a:solidFill>
                  <a:srgbClr val="FFFFFF"/>
                </a:solidFill>
                <a:latin typeface="Avenir"/>
                <a:ea typeface="Avenir"/>
                <a:cs typeface="Avenir"/>
                <a:sym typeface="Avenir"/>
              </a:rPr>
              <a:t>ull bleed opener</a:t>
            </a:r>
            <a:endParaRPr sz="3800">
              <a:solidFill>
                <a:srgbClr val="FFFFFF"/>
              </a:solidFill>
              <a:latin typeface="Avenir"/>
              <a:ea typeface="Avenir"/>
              <a:cs typeface="Avenir"/>
              <a:sym typeface="Avenir"/>
            </a:endParaRPr>
          </a:p>
        </p:txBody>
      </p:sp>
      <p:pic>
        <p:nvPicPr>
          <p:cNvPr id="258" name="Google Shape;258;p39"/>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59" name="Google Shape;259;p39"/>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40"/>
          <p:cNvPicPr preferRelativeResize="0"/>
          <p:nvPr/>
        </p:nvPicPr>
        <p:blipFill rotWithShape="1">
          <a:blip r:embed="rId3">
            <a:alphaModFix/>
          </a:blip>
          <a:srcRect b="0" l="4312" r="4312" t="0"/>
          <a:stretch/>
        </p:blipFill>
        <p:spPr>
          <a:xfrm>
            <a:off x="291700" y="290525"/>
            <a:ext cx="8560600" cy="6245652"/>
          </a:xfrm>
          <a:prstGeom prst="rect">
            <a:avLst/>
          </a:prstGeom>
          <a:noFill/>
          <a:ln>
            <a:noFill/>
          </a:ln>
        </p:spPr>
      </p:pic>
      <p:pic>
        <p:nvPicPr>
          <p:cNvPr id="265" name="Google Shape;265;p40"/>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66" name="Google Shape;266;p40"/>
          <p:cNvSpPr txBox="1"/>
          <p:nvPr/>
        </p:nvSpPr>
        <p:spPr>
          <a:xfrm>
            <a:off x="1035150" y="3061750"/>
            <a:ext cx="7073700" cy="1316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chemeClr val="lt1"/>
                </a:solidFill>
                <a:latin typeface="Avenir"/>
                <a:ea typeface="Avenir"/>
                <a:cs typeface="Avenir"/>
                <a:sym typeface="Avenir"/>
              </a:rPr>
              <a:t>F</a:t>
            </a:r>
            <a:r>
              <a:rPr lang="en-GB" sz="3800">
                <a:solidFill>
                  <a:schemeClr val="lt1"/>
                </a:solidFill>
                <a:latin typeface="Avenir"/>
                <a:ea typeface="Avenir"/>
                <a:cs typeface="Avenir"/>
                <a:sym typeface="Avenir"/>
              </a:rPr>
              <a:t>ull bleed opener</a:t>
            </a:r>
            <a:r>
              <a:rPr lang="en-GB" sz="3800">
                <a:solidFill>
                  <a:srgbClr val="FFFFFF"/>
                </a:solidFill>
                <a:latin typeface="Avenir"/>
                <a:ea typeface="Avenir"/>
                <a:cs typeface="Avenir"/>
                <a:sym typeface="Avenir"/>
              </a:rPr>
              <a:t> </a:t>
            </a:r>
            <a:br>
              <a:rPr lang="en-GB" sz="3800">
                <a:solidFill>
                  <a:srgbClr val="FFFFFF"/>
                </a:solidFill>
                <a:latin typeface="Avenir"/>
                <a:ea typeface="Avenir"/>
                <a:cs typeface="Avenir"/>
                <a:sym typeface="Avenir"/>
              </a:rPr>
            </a:br>
            <a:r>
              <a:rPr lang="en-GB" sz="3800">
                <a:solidFill>
                  <a:srgbClr val="FFFFFF"/>
                </a:solidFill>
                <a:latin typeface="Avenir"/>
                <a:ea typeface="Avenir"/>
                <a:cs typeface="Avenir"/>
                <a:sym typeface="Avenir"/>
              </a:rPr>
              <a:t>over two lines</a:t>
            </a:r>
            <a:endParaRPr sz="3800">
              <a:solidFill>
                <a:srgbClr val="FFFFFF"/>
              </a:solidFill>
              <a:latin typeface="Avenir"/>
              <a:ea typeface="Avenir"/>
              <a:cs typeface="Avenir"/>
              <a:sym typeface="Avenir"/>
            </a:endParaRPr>
          </a:p>
        </p:txBody>
      </p:sp>
      <p:sp>
        <p:nvSpPr>
          <p:cNvPr id="267" name="Google Shape;267;p40"/>
          <p:cNvSpPr txBox="1"/>
          <p:nvPr/>
        </p:nvSpPr>
        <p:spPr>
          <a:xfrm>
            <a:off x="1035150" y="4359325"/>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0" l="0" r="0" t="0"/>
          <a:stretch/>
        </p:blipFill>
        <p:spPr>
          <a:xfrm>
            <a:off x="0" y="27"/>
            <a:ext cx="9144004" cy="6857274"/>
          </a:xfrm>
          <a:prstGeom prst="rect">
            <a:avLst/>
          </a:prstGeom>
          <a:noFill/>
          <a:ln>
            <a:noFill/>
          </a:ln>
        </p:spPr>
      </p:pic>
      <p:sp>
        <p:nvSpPr>
          <p:cNvPr id="64" name="Google Shape;64;p14"/>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latin typeface="Avenir"/>
                <a:ea typeface="Avenir"/>
                <a:cs typeface="Avenir"/>
                <a:sym typeface="Avenir"/>
              </a:rPr>
              <a:t>You can copy and paste the footer from this page</a:t>
            </a:r>
            <a:endParaRPr sz="3800">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41"/>
          <p:cNvPicPr preferRelativeResize="0"/>
          <p:nvPr/>
        </p:nvPicPr>
        <p:blipFill rotWithShape="1">
          <a:blip r:embed="rId3">
            <a:alphaModFix/>
          </a:blip>
          <a:srcRect b="0" l="8159" r="12159" t="12610"/>
          <a:stretch/>
        </p:blipFill>
        <p:spPr>
          <a:xfrm>
            <a:off x="285675" y="290525"/>
            <a:ext cx="8560499" cy="6235802"/>
          </a:xfrm>
          <a:prstGeom prst="rect">
            <a:avLst/>
          </a:prstGeom>
          <a:noFill/>
          <a:ln>
            <a:noFill/>
          </a:ln>
        </p:spPr>
      </p:pic>
      <p:pic>
        <p:nvPicPr>
          <p:cNvPr id="273" name="Google Shape;273;p41"/>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74" name="Google Shape;274;p41"/>
          <p:cNvSpPr txBox="1"/>
          <p:nvPr/>
        </p:nvSpPr>
        <p:spPr>
          <a:xfrm>
            <a:off x="1035150" y="3061750"/>
            <a:ext cx="7073700" cy="1316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chemeClr val="lt1"/>
                </a:solidFill>
                <a:latin typeface="Avenir"/>
                <a:ea typeface="Avenir"/>
                <a:cs typeface="Avenir"/>
                <a:sym typeface="Avenir"/>
              </a:rPr>
              <a:t>Full bleed opener</a:t>
            </a:r>
            <a:r>
              <a:rPr lang="en-GB" sz="3800">
                <a:solidFill>
                  <a:srgbClr val="FFFFFF"/>
                </a:solidFill>
                <a:latin typeface="Avenir"/>
                <a:ea typeface="Avenir"/>
                <a:cs typeface="Avenir"/>
                <a:sym typeface="Avenir"/>
              </a:rPr>
              <a:t> </a:t>
            </a:r>
            <a:br>
              <a:rPr lang="en-GB" sz="3800">
                <a:solidFill>
                  <a:srgbClr val="FFFFFF"/>
                </a:solidFill>
                <a:latin typeface="Avenir"/>
                <a:ea typeface="Avenir"/>
                <a:cs typeface="Avenir"/>
                <a:sym typeface="Avenir"/>
              </a:rPr>
            </a:br>
            <a:r>
              <a:rPr lang="en-GB" sz="3800">
                <a:solidFill>
                  <a:srgbClr val="FFFFFF"/>
                </a:solidFill>
                <a:latin typeface="Avenir"/>
                <a:ea typeface="Avenir"/>
                <a:cs typeface="Avenir"/>
                <a:sym typeface="Avenir"/>
              </a:rPr>
              <a:t>over two lines</a:t>
            </a:r>
            <a:endParaRPr sz="3800">
              <a:solidFill>
                <a:srgbClr val="FFFFFF"/>
              </a:solidFill>
              <a:latin typeface="Avenir"/>
              <a:ea typeface="Avenir"/>
              <a:cs typeface="Avenir"/>
              <a:sym typeface="Avenir"/>
            </a:endParaRPr>
          </a:p>
        </p:txBody>
      </p:sp>
      <p:sp>
        <p:nvSpPr>
          <p:cNvPr id="275" name="Google Shape;275;p41"/>
          <p:cNvSpPr txBox="1"/>
          <p:nvPr/>
        </p:nvSpPr>
        <p:spPr>
          <a:xfrm>
            <a:off x="1035150" y="4359325"/>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42"/>
          <p:cNvPicPr preferRelativeResize="0"/>
          <p:nvPr/>
        </p:nvPicPr>
        <p:blipFill rotWithShape="1">
          <a:blip r:embed="rId3">
            <a:alphaModFix/>
          </a:blip>
          <a:srcRect b="5305" l="18844" r="15175" t="22214"/>
          <a:stretch/>
        </p:blipFill>
        <p:spPr>
          <a:xfrm>
            <a:off x="292100" y="290525"/>
            <a:ext cx="8559804" cy="6245228"/>
          </a:xfrm>
          <a:prstGeom prst="rect">
            <a:avLst/>
          </a:prstGeom>
          <a:noFill/>
          <a:ln>
            <a:noFill/>
          </a:ln>
        </p:spPr>
      </p:pic>
      <p:pic>
        <p:nvPicPr>
          <p:cNvPr id="281" name="Google Shape;281;p42"/>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82" name="Google Shape;282;p42"/>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a:t>
            </a:r>
            <a:r>
              <a:rPr lang="en-GB" sz="3800">
                <a:solidFill>
                  <a:srgbClr val="FFFFFF"/>
                </a:solidFill>
                <a:latin typeface="Avenir"/>
                <a:ea typeface="Avenir"/>
                <a:cs typeface="Avenir"/>
                <a:sym typeface="Avenir"/>
              </a:rPr>
              <a:t>ull bleed opener</a:t>
            </a:r>
            <a:endParaRPr sz="3800">
              <a:solidFill>
                <a:srgbClr val="FFFFFF"/>
              </a:solidFill>
              <a:latin typeface="Avenir"/>
              <a:ea typeface="Avenir"/>
              <a:cs typeface="Avenir"/>
              <a:sym typeface="Avenir"/>
            </a:endParaRPr>
          </a:p>
        </p:txBody>
      </p:sp>
      <p:sp>
        <p:nvSpPr>
          <p:cNvPr id="283" name="Google Shape;283;p42"/>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3"/>
          <p:cNvPicPr preferRelativeResize="0"/>
          <p:nvPr/>
        </p:nvPicPr>
        <p:blipFill rotWithShape="1">
          <a:blip r:embed="rId3">
            <a:alphaModFix/>
          </a:blip>
          <a:srcRect b="0" l="0" r="0" t="11480"/>
          <a:stretch/>
        </p:blipFill>
        <p:spPr>
          <a:xfrm>
            <a:off x="291700" y="290525"/>
            <a:ext cx="8527848" cy="6235802"/>
          </a:xfrm>
          <a:prstGeom prst="rect">
            <a:avLst/>
          </a:prstGeom>
          <a:noFill/>
          <a:ln>
            <a:noFill/>
          </a:ln>
        </p:spPr>
      </p:pic>
      <p:pic>
        <p:nvPicPr>
          <p:cNvPr id="289" name="Google Shape;289;p43"/>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90" name="Google Shape;290;p43"/>
          <p:cNvSpPr txBox="1"/>
          <p:nvPr/>
        </p:nvSpPr>
        <p:spPr>
          <a:xfrm>
            <a:off x="1035150" y="3061750"/>
            <a:ext cx="7073700" cy="1316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chemeClr val="lt1"/>
                </a:solidFill>
                <a:latin typeface="Avenir"/>
                <a:ea typeface="Avenir"/>
                <a:cs typeface="Avenir"/>
                <a:sym typeface="Avenir"/>
              </a:rPr>
              <a:t>F</a:t>
            </a:r>
            <a:r>
              <a:rPr lang="en-GB" sz="3800">
                <a:solidFill>
                  <a:schemeClr val="lt1"/>
                </a:solidFill>
                <a:latin typeface="Avenir"/>
                <a:ea typeface="Avenir"/>
                <a:cs typeface="Avenir"/>
                <a:sym typeface="Avenir"/>
              </a:rPr>
              <a:t>ull bleed opener</a:t>
            </a:r>
            <a:r>
              <a:rPr lang="en-GB" sz="3800">
                <a:solidFill>
                  <a:srgbClr val="FFFFFF"/>
                </a:solidFill>
                <a:latin typeface="Avenir"/>
                <a:ea typeface="Avenir"/>
                <a:cs typeface="Avenir"/>
                <a:sym typeface="Avenir"/>
              </a:rPr>
              <a:t> </a:t>
            </a:r>
            <a:br>
              <a:rPr lang="en-GB" sz="3800">
                <a:solidFill>
                  <a:srgbClr val="FFFFFF"/>
                </a:solidFill>
                <a:latin typeface="Avenir"/>
                <a:ea typeface="Avenir"/>
                <a:cs typeface="Avenir"/>
                <a:sym typeface="Avenir"/>
              </a:rPr>
            </a:br>
            <a:r>
              <a:rPr lang="en-GB" sz="3800">
                <a:solidFill>
                  <a:srgbClr val="FFFFFF"/>
                </a:solidFill>
                <a:latin typeface="Avenir"/>
                <a:ea typeface="Avenir"/>
                <a:cs typeface="Avenir"/>
                <a:sym typeface="Avenir"/>
              </a:rPr>
              <a:t>over two lines</a:t>
            </a:r>
            <a:endParaRPr sz="3800">
              <a:solidFill>
                <a:srgbClr val="FFFFFF"/>
              </a:solidFill>
              <a:latin typeface="Avenir"/>
              <a:ea typeface="Avenir"/>
              <a:cs typeface="Avenir"/>
              <a:sym typeface="Avenir"/>
            </a:endParaRPr>
          </a:p>
        </p:txBody>
      </p:sp>
      <p:sp>
        <p:nvSpPr>
          <p:cNvPr id="291" name="Google Shape;291;p43"/>
          <p:cNvSpPr txBox="1"/>
          <p:nvPr/>
        </p:nvSpPr>
        <p:spPr>
          <a:xfrm>
            <a:off x="1035150" y="4359325"/>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4"/>
          <p:cNvPicPr preferRelativeResize="0"/>
          <p:nvPr/>
        </p:nvPicPr>
        <p:blipFill rotWithShape="1">
          <a:blip r:embed="rId3">
            <a:alphaModFix/>
          </a:blip>
          <a:srcRect b="12348" l="2805" r="27053" t="5054"/>
          <a:stretch/>
        </p:blipFill>
        <p:spPr>
          <a:xfrm>
            <a:off x="291700" y="290525"/>
            <a:ext cx="8560606" cy="6241374"/>
          </a:xfrm>
          <a:prstGeom prst="rect">
            <a:avLst/>
          </a:prstGeom>
          <a:noFill/>
          <a:ln>
            <a:noFill/>
          </a:ln>
        </p:spPr>
      </p:pic>
      <p:pic>
        <p:nvPicPr>
          <p:cNvPr id="297" name="Google Shape;297;p44"/>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298" name="Google Shape;298;p44"/>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a:t>
            </a:r>
            <a:r>
              <a:rPr lang="en-GB" sz="3800">
                <a:solidFill>
                  <a:srgbClr val="FFFFFF"/>
                </a:solidFill>
                <a:latin typeface="Avenir"/>
                <a:ea typeface="Avenir"/>
                <a:cs typeface="Avenir"/>
                <a:sym typeface="Avenir"/>
              </a:rPr>
              <a:t>ull bleed opener</a:t>
            </a:r>
            <a:endParaRPr sz="3800">
              <a:solidFill>
                <a:srgbClr val="FFFFFF"/>
              </a:solidFill>
              <a:latin typeface="Avenir"/>
              <a:ea typeface="Avenir"/>
              <a:cs typeface="Avenir"/>
              <a:sym typeface="Avenir"/>
            </a:endParaRPr>
          </a:p>
        </p:txBody>
      </p:sp>
      <p:sp>
        <p:nvSpPr>
          <p:cNvPr id="299" name="Google Shape;299;p44"/>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45"/>
          <p:cNvPicPr preferRelativeResize="0"/>
          <p:nvPr/>
        </p:nvPicPr>
        <p:blipFill rotWithShape="1">
          <a:blip r:embed="rId3">
            <a:alphaModFix/>
          </a:blip>
          <a:srcRect b="21524" l="13831" r="13831" t="62"/>
          <a:stretch/>
        </p:blipFill>
        <p:spPr>
          <a:xfrm>
            <a:off x="291700" y="290525"/>
            <a:ext cx="8560603" cy="6246800"/>
          </a:xfrm>
          <a:prstGeom prst="rect">
            <a:avLst/>
          </a:prstGeom>
          <a:noFill/>
          <a:ln>
            <a:noFill/>
          </a:ln>
        </p:spPr>
      </p:pic>
      <p:pic>
        <p:nvPicPr>
          <p:cNvPr id="305" name="Google Shape;305;p45"/>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306" name="Google Shape;306;p45"/>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a:t>
            </a:r>
            <a:r>
              <a:rPr lang="en-GB" sz="3800">
                <a:solidFill>
                  <a:srgbClr val="FFFFFF"/>
                </a:solidFill>
                <a:latin typeface="Avenir"/>
                <a:ea typeface="Avenir"/>
                <a:cs typeface="Avenir"/>
                <a:sym typeface="Avenir"/>
              </a:rPr>
              <a:t>ull bleed opener</a:t>
            </a:r>
            <a:endParaRPr sz="3800">
              <a:solidFill>
                <a:srgbClr val="FFFFFF"/>
              </a:solidFill>
              <a:latin typeface="Avenir"/>
              <a:ea typeface="Avenir"/>
              <a:cs typeface="Avenir"/>
              <a:sym typeface="Avenir"/>
            </a:endParaRPr>
          </a:p>
        </p:txBody>
      </p:sp>
      <p:sp>
        <p:nvSpPr>
          <p:cNvPr id="307" name="Google Shape;307;p45"/>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46"/>
          <p:cNvPicPr preferRelativeResize="0"/>
          <p:nvPr/>
        </p:nvPicPr>
        <p:blipFill rotWithShape="1">
          <a:blip r:embed="rId3">
            <a:alphaModFix/>
          </a:blip>
          <a:srcRect b="19218" l="16891" r="14914" t="24912"/>
          <a:stretch/>
        </p:blipFill>
        <p:spPr>
          <a:xfrm>
            <a:off x="291700" y="290525"/>
            <a:ext cx="8560603" cy="6246802"/>
          </a:xfrm>
          <a:prstGeom prst="rect">
            <a:avLst/>
          </a:prstGeom>
          <a:noFill/>
          <a:ln>
            <a:noFill/>
          </a:ln>
        </p:spPr>
      </p:pic>
      <p:pic>
        <p:nvPicPr>
          <p:cNvPr id="313" name="Google Shape;313;p46"/>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314" name="Google Shape;314;p46"/>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a:t>
            </a:r>
            <a:r>
              <a:rPr lang="en-GB" sz="3800">
                <a:solidFill>
                  <a:srgbClr val="FFFFFF"/>
                </a:solidFill>
                <a:latin typeface="Avenir"/>
                <a:ea typeface="Avenir"/>
                <a:cs typeface="Avenir"/>
                <a:sym typeface="Avenir"/>
              </a:rPr>
              <a:t>ull bleed opener</a:t>
            </a:r>
            <a:endParaRPr sz="3800">
              <a:solidFill>
                <a:srgbClr val="FFFFFF"/>
              </a:solidFill>
              <a:latin typeface="Avenir"/>
              <a:ea typeface="Avenir"/>
              <a:cs typeface="Avenir"/>
              <a:sym typeface="Avenir"/>
            </a:endParaRPr>
          </a:p>
        </p:txBody>
      </p:sp>
      <p:sp>
        <p:nvSpPr>
          <p:cNvPr id="315" name="Google Shape;315;p46"/>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7"/>
          <p:cNvSpPr/>
          <p:nvPr/>
        </p:nvSpPr>
        <p:spPr>
          <a:xfrm>
            <a:off x="291900" y="295075"/>
            <a:ext cx="8560200" cy="62469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1" name="Google Shape;321;p47"/>
          <p:cNvPicPr preferRelativeResize="0"/>
          <p:nvPr/>
        </p:nvPicPr>
        <p:blipFill rotWithShape="1">
          <a:blip r:embed="rId3">
            <a:alphaModFix/>
          </a:blip>
          <a:srcRect b="7692" l="10264" r="12676" t="7954"/>
          <a:stretch/>
        </p:blipFill>
        <p:spPr>
          <a:xfrm>
            <a:off x="291900" y="295075"/>
            <a:ext cx="8560197" cy="6246901"/>
          </a:xfrm>
          <a:prstGeom prst="rect">
            <a:avLst/>
          </a:prstGeom>
          <a:noFill/>
          <a:ln>
            <a:noFill/>
          </a:ln>
        </p:spPr>
      </p:pic>
      <p:pic>
        <p:nvPicPr>
          <p:cNvPr id="322" name="Google Shape;322;p47"/>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323" name="Google Shape;323;p47"/>
          <p:cNvSpPr txBox="1"/>
          <p:nvPr/>
        </p:nvSpPr>
        <p:spPr>
          <a:xfrm>
            <a:off x="1035150" y="3061750"/>
            <a:ext cx="7073700" cy="1316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chemeClr val="lt1"/>
                </a:solidFill>
                <a:latin typeface="Avenir"/>
                <a:ea typeface="Avenir"/>
                <a:cs typeface="Avenir"/>
                <a:sym typeface="Avenir"/>
              </a:rPr>
              <a:t>F</a:t>
            </a:r>
            <a:r>
              <a:rPr lang="en-GB" sz="3800">
                <a:solidFill>
                  <a:schemeClr val="lt1"/>
                </a:solidFill>
                <a:latin typeface="Avenir"/>
                <a:ea typeface="Avenir"/>
                <a:cs typeface="Avenir"/>
                <a:sym typeface="Avenir"/>
              </a:rPr>
              <a:t>ull bleed opener</a:t>
            </a:r>
            <a:r>
              <a:rPr lang="en-GB" sz="3800">
                <a:solidFill>
                  <a:srgbClr val="FFFFFF"/>
                </a:solidFill>
                <a:latin typeface="Avenir"/>
                <a:ea typeface="Avenir"/>
                <a:cs typeface="Avenir"/>
                <a:sym typeface="Avenir"/>
              </a:rPr>
              <a:t> </a:t>
            </a:r>
            <a:br>
              <a:rPr lang="en-GB" sz="3800">
                <a:solidFill>
                  <a:srgbClr val="FFFFFF"/>
                </a:solidFill>
                <a:latin typeface="Avenir"/>
                <a:ea typeface="Avenir"/>
                <a:cs typeface="Avenir"/>
                <a:sym typeface="Avenir"/>
              </a:rPr>
            </a:br>
            <a:r>
              <a:rPr lang="en-GB" sz="3800">
                <a:solidFill>
                  <a:srgbClr val="FFFFFF"/>
                </a:solidFill>
                <a:latin typeface="Avenir"/>
                <a:ea typeface="Avenir"/>
                <a:cs typeface="Avenir"/>
                <a:sym typeface="Avenir"/>
              </a:rPr>
              <a:t>over two lines</a:t>
            </a:r>
            <a:endParaRPr sz="3800">
              <a:solidFill>
                <a:srgbClr val="FFFFFF"/>
              </a:solidFill>
              <a:latin typeface="Avenir"/>
              <a:ea typeface="Avenir"/>
              <a:cs typeface="Avenir"/>
              <a:sym typeface="Avenir"/>
            </a:endParaRPr>
          </a:p>
        </p:txBody>
      </p:sp>
      <p:sp>
        <p:nvSpPr>
          <p:cNvPr id="324" name="Google Shape;324;p47"/>
          <p:cNvSpPr txBox="1"/>
          <p:nvPr/>
        </p:nvSpPr>
        <p:spPr>
          <a:xfrm>
            <a:off x="1035150" y="4359325"/>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48"/>
          <p:cNvPicPr preferRelativeResize="0"/>
          <p:nvPr/>
        </p:nvPicPr>
        <p:blipFill rotWithShape="1">
          <a:blip r:embed="rId3">
            <a:alphaModFix/>
          </a:blip>
          <a:srcRect b="29713" l="9622" r="24195" t="6097"/>
          <a:stretch/>
        </p:blipFill>
        <p:spPr>
          <a:xfrm>
            <a:off x="291700" y="290525"/>
            <a:ext cx="8560603" cy="6246799"/>
          </a:xfrm>
          <a:prstGeom prst="rect">
            <a:avLst/>
          </a:prstGeom>
          <a:noFill/>
          <a:ln>
            <a:noFill/>
          </a:ln>
        </p:spPr>
      </p:pic>
      <p:pic>
        <p:nvPicPr>
          <p:cNvPr id="330" name="Google Shape;330;p48"/>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331" name="Google Shape;331;p48"/>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a:t>
            </a:r>
            <a:r>
              <a:rPr lang="en-GB" sz="3800">
                <a:solidFill>
                  <a:srgbClr val="FFFFFF"/>
                </a:solidFill>
                <a:latin typeface="Avenir"/>
                <a:ea typeface="Avenir"/>
                <a:cs typeface="Avenir"/>
                <a:sym typeface="Avenir"/>
              </a:rPr>
              <a:t>ull bleed opener</a:t>
            </a:r>
            <a:endParaRPr sz="3800">
              <a:solidFill>
                <a:srgbClr val="FFFFFF"/>
              </a:solidFill>
              <a:latin typeface="Avenir"/>
              <a:ea typeface="Avenir"/>
              <a:cs typeface="Avenir"/>
              <a:sym typeface="Avenir"/>
            </a:endParaRPr>
          </a:p>
        </p:txBody>
      </p:sp>
      <p:sp>
        <p:nvSpPr>
          <p:cNvPr id="332" name="Google Shape;332;p48"/>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9"/>
          <p:cNvSpPr/>
          <p:nvPr/>
        </p:nvSpPr>
        <p:spPr>
          <a:xfrm>
            <a:off x="304000" y="295075"/>
            <a:ext cx="8560200" cy="62469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8" name="Google Shape;338;p49"/>
          <p:cNvPicPr preferRelativeResize="0"/>
          <p:nvPr/>
        </p:nvPicPr>
        <p:blipFill rotWithShape="1">
          <a:blip r:embed="rId3">
            <a:alphaModFix amt="94000"/>
          </a:blip>
          <a:srcRect b="3804" l="0" r="0" t="27523"/>
          <a:stretch/>
        </p:blipFill>
        <p:spPr>
          <a:xfrm>
            <a:off x="291700" y="290525"/>
            <a:ext cx="8560225" cy="6246800"/>
          </a:xfrm>
          <a:prstGeom prst="rect">
            <a:avLst/>
          </a:prstGeom>
          <a:noFill/>
          <a:ln>
            <a:noFill/>
          </a:ln>
        </p:spPr>
      </p:pic>
      <p:pic>
        <p:nvPicPr>
          <p:cNvPr id="339" name="Google Shape;339;p49"/>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340" name="Google Shape;340;p49"/>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Full bleed opener</a:t>
            </a:r>
            <a:endParaRPr sz="3800">
              <a:solidFill>
                <a:srgbClr val="FFFFFF"/>
              </a:solidFill>
              <a:latin typeface="Avenir"/>
              <a:ea typeface="Avenir"/>
              <a:cs typeface="Avenir"/>
              <a:sym typeface="Avenir"/>
            </a:endParaRPr>
          </a:p>
        </p:txBody>
      </p:sp>
      <p:sp>
        <p:nvSpPr>
          <p:cNvPr id="341" name="Google Shape;341;p49"/>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0"/>
          <p:cNvSpPr/>
          <p:nvPr/>
        </p:nvSpPr>
        <p:spPr>
          <a:xfrm>
            <a:off x="304000" y="295075"/>
            <a:ext cx="8560200" cy="62469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7" name="Google Shape;347;p50"/>
          <p:cNvPicPr preferRelativeResize="0"/>
          <p:nvPr/>
        </p:nvPicPr>
        <p:blipFill rotWithShape="1">
          <a:blip r:embed="rId3">
            <a:alphaModFix/>
          </a:blip>
          <a:srcRect b="2887" l="0" r="0" t="48824"/>
          <a:stretch/>
        </p:blipFill>
        <p:spPr>
          <a:xfrm>
            <a:off x="291700" y="295075"/>
            <a:ext cx="8560479" cy="6246899"/>
          </a:xfrm>
          <a:prstGeom prst="rect">
            <a:avLst/>
          </a:prstGeom>
          <a:noFill/>
          <a:ln>
            <a:noFill/>
          </a:ln>
        </p:spPr>
      </p:pic>
      <p:pic>
        <p:nvPicPr>
          <p:cNvPr id="348" name="Google Shape;348;p50"/>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349" name="Google Shape;349;p50"/>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Full bleed opener</a:t>
            </a:r>
            <a:endParaRPr sz="3800">
              <a:solidFill>
                <a:srgbClr val="FFFFFF"/>
              </a:solidFill>
              <a:latin typeface="Avenir"/>
              <a:ea typeface="Avenir"/>
              <a:cs typeface="Avenir"/>
              <a:sym typeface="Avenir"/>
            </a:endParaRPr>
          </a:p>
        </p:txBody>
      </p:sp>
      <p:sp>
        <p:nvSpPr>
          <p:cNvPr id="350" name="Google Shape;350;p50"/>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nvSpPr>
        <p:spPr>
          <a:xfrm>
            <a:off x="490800" y="366225"/>
            <a:ext cx="8162400" cy="68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sz="2800">
                <a:solidFill>
                  <a:srgbClr val="FF0000"/>
                </a:solidFill>
                <a:latin typeface="Avenir"/>
                <a:ea typeface="Avenir"/>
                <a:cs typeface="Avenir"/>
                <a:sym typeface="Avenir"/>
              </a:rPr>
              <a:t>Using the new</a:t>
            </a:r>
            <a:r>
              <a:rPr lang="en-GB" sz="2800">
                <a:solidFill>
                  <a:srgbClr val="FF0000"/>
                </a:solidFill>
                <a:latin typeface="Avenir"/>
                <a:ea typeface="Avenir"/>
                <a:cs typeface="Avenir"/>
                <a:sym typeface="Avenir"/>
              </a:rPr>
              <a:t> slide template</a:t>
            </a:r>
            <a:endParaRPr sz="2800">
              <a:solidFill>
                <a:srgbClr val="FF0000"/>
              </a:solidFill>
              <a:latin typeface="Avenir"/>
              <a:ea typeface="Avenir"/>
              <a:cs typeface="Avenir"/>
              <a:sym typeface="Aveni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1"/>
          <p:cNvSpPr/>
          <p:nvPr/>
        </p:nvSpPr>
        <p:spPr>
          <a:xfrm>
            <a:off x="304000" y="295075"/>
            <a:ext cx="8560200" cy="62469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6" name="Google Shape;356;p51"/>
          <p:cNvPicPr preferRelativeResize="0"/>
          <p:nvPr/>
        </p:nvPicPr>
        <p:blipFill rotWithShape="1">
          <a:blip r:embed="rId3">
            <a:alphaModFix/>
          </a:blip>
          <a:srcRect b="0" l="15796" r="13013" t="21728"/>
          <a:stretch/>
        </p:blipFill>
        <p:spPr>
          <a:xfrm>
            <a:off x="309950" y="290525"/>
            <a:ext cx="8560197" cy="6262674"/>
          </a:xfrm>
          <a:prstGeom prst="rect">
            <a:avLst/>
          </a:prstGeom>
          <a:noFill/>
          <a:ln>
            <a:noFill/>
          </a:ln>
        </p:spPr>
      </p:pic>
      <p:pic>
        <p:nvPicPr>
          <p:cNvPr id="357" name="Google Shape;357;p51"/>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358" name="Google Shape;358;p51"/>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Full bleed opener</a:t>
            </a:r>
            <a:endParaRPr sz="3800">
              <a:solidFill>
                <a:srgbClr val="FFFFFF"/>
              </a:solidFill>
              <a:latin typeface="Avenir"/>
              <a:ea typeface="Avenir"/>
              <a:cs typeface="Avenir"/>
              <a:sym typeface="Avenir"/>
            </a:endParaRPr>
          </a:p>
        </p:txBody>
      </p:sp>
      <p:sp>
        <p:nvSpPr>
          <p:cNvPr id="359" name="Google Shape;359;p51"/>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2"/>
          <p:cNvSpPr/>
          <p:nvPr/>
        </p:nvSpPr>
        <p:spPr>
          <a:xfrm>
            <a:off x="304000" y="295075"/>
            <a:ext cx="8560200" cy="62469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5" name="Google Shape;365;p52"/>
          <p:cNvPicPr preferRelativeResize="0"/>
          <p:nvPr/>
        </p:nvPicPr>
        <p:blipFill rotWithShape="1">
          <a:blip r:embed="rId3">
            <a:alphaModFix/>
          </a:blip>
          <a:srcRect b="26373" l="32876" r="0" t="0"/>
          <a:stretch/>
        </p:blipFill>
        <p:spPr>
          <a:xfrm>
            <a:off x="304000" y="295075"/>
            <a:ext cx="8560206" cy="6246897"/>
          </a:xfrm>
          <a:prstGeom prst="rect">
            <a:avLst/>
          </a:prstGeom>
          <a:noFill/>
          <a:ln>
            <a:noFill/>
          </a:ln>
        </p:spPr>
      </p:pic>
      <p:pic>
        <p:nvPicPr>
          <p:cNvPr id="366" name="Google Shape;366;p52"/>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367" name="Google Shape;367;p52"/>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Full bleed opener</a:t>
            </a:r>
            <a:endParaRPr sz="3800">
              <a:solidFill>
                <a:srgbClr val="FFFFFF"/>
              </a:solidFill>
              <a:latin typeface="Avenir"/>
              <a:ea typeface="Avenir"/>
              <a:cs typeface="Avenir"/>
              <a:sym typeface="Avenir"/>
            </a:endParaRPr>
          </a:p>
        </p:txBody>
      </p:sp>
      <p:sp>
        <p:nvSpPr>
          <p:cNvPr id="368" name="Google Shape;368;p52"/>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3"/>
          <p:cNvSpPr/>
          <p:nvPr/>
        </p:nvSpPr>
        <p:spPr>
          <a:xfrm>
            <a:off x="304000" y="295075"/>
            <a:ext cx="8560200" cy="62469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4" name="Google Shape;374;p53"/>
          <p:cNvPicPr preferRelativeResize="0"/>
          <p:nvPr/>
        </p:nvPicPr>
        <p:blipFill rotWithShape="1">
          <a:blip r:embed="rId3">
            <a:alphaModFix/>
          </a:blip>
          <a:srcRect b="8846" l="19800" r="2366" t="5683"/>
          <a:stretch/>
        </p:blipFill>
        <p:spPr>
          <a:xfrm>
            <a:off x="292100" y="290525"/>
            <a:ext cx="8560198" cy="6257625"/>
          </a:xfrm>
          <a:prstGeom prst="rect">
            <a:avLst/>
          </a:prstGeom>
          <a:noFill/>
          <a:ln>
            <a:noFill/>
          </a:ln>
        </p:spPr>
      </p:pic>
      <p:pic>
        <p:nvPicPr>
          <p:cNvPr id="375" name="Google Shape;375;p53"/>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376" name="Google Shape;376;p53"/>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Full bleed opener</a:t>
            </a:r>
            <a:endParaRPr sz="3800">
              <a:solidFill>
                <a:srgbClr val="FFFFFF"/>
              </a:solidFill>
              <a:latin typeface="Avenir"/>
              <a:ea typeface="Avenir"/>
              <a:cs typeface="Avenir"/>
              <a:sym typeface="Avenir"/>
            </a:endParaRPr>
          </a:p>
        </p:txBody>
      </p:sp>
      <p:sp>
        <p:nvSpPr>
          <p:cNvPr id="377" name="Google Shape;377;p53"/>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6"/>
          <p:cNvPicPr preferRelativeResize="0"/>
          <p:nvPr/>
        </p:nvPicPr>
        <p:blipFill rotWithShape="1">
          <a:blip r:embed="rId3">
            <a:alphaModFix/>
          </a:blip>
          <a:srcRect b="4672" l="5885" r="5868" t="4235"/>
          <a:stretch/>
        </p:blipFill>
        <p:spPr>
          <a:xfrm>
            <a:off x="291700" y="290525"/>
            <a:ext cx="8560599" cy="6246798"/>
          </a:xfrm>
          <a:prstGeom prst="rect">
            <a:avLst/>
          </a:prstGeom>
          <a:noFill/>
          <a:ln>
            <a:noFill/>
          </a:ln>
        </p:spPr>
      </p:pic>
      <p:sp>
        <p:nvSpPr>
          <p:cNvPr id="75" name="Google Shape;75;p16"/>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rgbClr val="FFFFFF"/>
                </a:solidFill>
                <a:latin typeface="Avenir"/>
                <a:ea typeface="Avenir"/>
                <a:cs typeface="Avenir"/>
                <a:sym typeface="Avenir"/>
              </a:rPr>
              <a:t>Full bleed opener</a:t>
            </a:r>
            <a:endParaRPr sz="3800">
              <a:solidFill>
                <a:srgbClr val="FFFFFF"/>
              </a:solidFill>
              <a:latin typeface="Avenir"/>
              <a:ea typeface="Avenir"/>
              <a:cs typeface="Avenir"/>
              <a:sym typeface="Avenir"/>
            </a:endParaRPr>
          </a:p>
        </p:txBody>
      </p:sp>
      <p:pic>
        <p:nvPicPr>
          <p:cNvPr id="76" name="Google Shape;76;p16"/>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77" name="Google Shape;77;p16"/>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7"/>
          <p:cNvPicPr preferRelativeResize="0"/>
          <p:nvPr/>
        </p:nvPicPr>
        <p:blipFill rotWithShape="1">
          <a:blip r:embed="rId3">
            <a:alphaModFix/>
          </a:blip>
          <a:srcRect b="18274" l="12171" r="12179" t="3631"/>
          <a:stretch/>
        </p:blipFill>
        <p:spPr>
          <a:xfrm>
            <a:off x="291700" y="290525"/>
            <a:ext cx="8560599" cy="6246798"/>
          </a:xfrm>
          <a:prstGeom prst="rect">
            <a:avLst/>
          </a:prstGeom>
          <a:noFill/>
          <a:ln>
            <a:noFill/>
          </a:ln>
        </p:spPr>
      </p:pic>
      <p:pic>
        <p:nvPicPr>
          <p:cNvPr id="83" name="Google Shape;83;p17"/>
          <p:cNvPicPr preferRelativeResize="0"/>
          <p:nvPr/>
        </p:nvPicPr>
        <p:blipFill rotWithShape="1">
          <a:blip r:embed="rId4">
            <a:alphaModFix/>
          </a:blip>
          <a:srcRect b="33611" l="28513" r="28250" t="20813"/>
          <a:stretch/>
        </p:blipFill>
        <p:spPr>
          <a:xfrm>
            <a:off x="3860125" y="1643125"/>
            <a:ext cx="1423749" cy="1206200"/>
          </a:xfrm>
          <a:prstGeom prst="rect">
            <a:avLst/>
          </a:prstGeom>
          <a:noFill/>
          <a:ln>
            <a:noFill/>
          </a:ln>
        </p:spPr>
      </p:pic>
      <p:sp>
        <p:nvSpPr>
          <p:cNvPr id="84" name="Google Shape;84;p17"/>
          <p:cNvSpPr txBox="1"/>
          <p:nvPr/>
        </p:nvSpPr>
        <p:spPr>
          <a:xfrm>
            <a:off x="1035150" y="3061750"/>
            <a:ext cx="7073700" cy="1316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chemeClr val="lt1"/>
                </a:solidFill>
                <a:latin typeface="Avenir"/>
                <a:ea typeface="Avenir"/>
                <a:cs typeface="Avenir"/>
                <a:sym typeface="Avenir"/>
              </a:rPr>
              <a:t>F</a:t>
            </a:r>
            <a:r>
              <a:rPr lang="en-GB" sz="3800">
                <a:solidFill>
                  <a:schemeClr val="lt1"/>
                </a:solidFill>
                <a:latin typeface="Avenir"/>
                <a:ea typeface="Avenir"/>
                <a:cs typeface="Avenir"/>
                <a:sym typeface="Avenir"/>
              </a:rPr>
              <a:t>ull bleed opener</a:t>
            </a:r>
            <a:r>
              <a:rPr lang="en-GB" sz="3800">
                <a:solidFill>
                  <a:srgbClr val="FFFFFF"/>
                </a:solidFill>
                <a:latin typeface="Avenir"/>
                <a:ea typeface="Avenir"/>
                <a:cs typeface="Avenir"/>
                <a:sym typeface="Avenir"/>
              </a:rPr>
              <a:t> </a:t>
            </a:r>
            <a:br>
              <a:rPr lang="en-GB" sz="3800">
                <a:solidFill>
                  <a:srgbClr val="FFFFFF"/>
                </a:solidFill>
                <a:latin typeface="Avenir"/>
                <a:ea typeface="Avenir"/>
                <a:cs typeface="Avenir"/>
                <a:sym typeface="Avenir"/>
              </a:rPr>
            </a:br>
            <a:r>
              <a:rPr lang="en-GB" sz="3800">
                <a:solidFill>
                  <a:srgbClr val="FFFFFF"/>
                </a:solidFill>
                <a:latin typeface="Avenir"/>
                <a:ea typeface="Avenir"/>
                <a:cs typeface="Avenir"/>
                <a:sym typeface="Avenir"/>
              </a:rPr>
              <a:t>over two lines</a:t>
            </a:r>
            <a:endParaRPr sz="3800">
              <a:solidFill>
                <a:srgbClr val="FFFFFF"/>
              </a:solidFill>
              <a:latin typeface="Avenir"/>
              <a:ea typeface="Avenir"/>
              <a:cs typeface="Avenir"/>
              <a:sym typeface="Avenir"/>
            </a:endParaRPr>
          </a:p>
        </p:txBody>
      </p:sp>
      <p:sp>
        <p:nvSpPr>
          <p:cNvPr id="85" name="Google Shape;85;p17"/>
          <p:cNvSpPr txBox="1"/>
          <p:nvPr/>
        </p:nvSpPr>
        <p:spPr>
          <a:xfrm>
            <a:off x="1035150" y="4359325"/>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chemeClr val="dk1"/>
              </a:buClr>
              <a:buSzPts val="1100"/>
              <a:buFont typeface="Arial"/>
              <a:buNone/>
            </a:pPr>
            <a:r>
              <a:rPr lang="en-GB" sz="3800">
                <a:solidFill>
                  <a:schemeClr val="lt1"/>
                </a:solidFill>
                <a:latin typeface="Avenir"/>
                <a:ea typeface="Avenir"/>
                <a:cs typeface="Avenir"/>
                <a:sym typeface="Avenir"/>
              </a:rPr>
              <a:t>Red</a:t>
            </a:r>
            <a:r>
              <a:rPr lang="en-GB" sz="3800">
                <a:solidFill>
                  <a:schemeClr val="lt1"/>
                </a:solidFill>
                <a:latin typeface="Avenir"/>
                <a:ea typeface="Avenir"/>
                <a:cs typeface="Avenir"/>
                <a:sym typeface="Avenir"/>
              </a:rPr>
              <a:t> full bleed opener</a:t>
            </a:r>
            <a:endParaRPr sz="3800">
              <a:solidFill>
                <a:srgbClr val="FFFFFF"/>
              </a:solidFill>
              <a:latin typeface="Avenir"/>
              <a:ea typeface="Avenir"/>
              <a:cs typeface="Avenir"/>
              <a:sym typeface="Avenir"/>
            </a:endParaRPr>
          </a:p>
        </p:txBody>
      </p:sp>
      <p:sp>
        <p:nvSpPr>
          <p:cNvPr id="91" name="Google Shape;91;p18"/>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nvSpPr>
        <p:spPr>
          <a:xfrm>
            <a:off x="1035150" y="3061750"/>
            <a:ext cx="7073700" cy="1316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solidFill>
                  <a:schemeClr val="lt1"/>
                </a:solidFill>
                <a:latin typeface="Avenir"/>
                <a:ea typeface="Avenir"/>
                <a:cs typeface="Avenir"/>
                <a:sym typeface="Avenir"/>
              </a:rPr>
              <a:t>Red</a:t>
            </a:r>
            <a:r>
              <a:rPr lang="en-GB" sz="3800">
                <a:solidFill>
                  <a:schemeClr val="lt1"/>
                </a:solidFill>
                <a:latin typeface="Avenir"/>
                <a:ea typeface="Avenir"/>
                <a:cs typeface="Avenir"/>
                <a:sym typeface="Avenir"/>
              </a:rPr>
              <a:t> full bleed opener</a:t>
            </a:r>
            <a:r>
              <a:rPr lang="en-GB" sz="3800">
                <a:solidFill>
                  <a:srgbClr val="FFFFFF"/>
                </a:solidFill>
                <a:latin typeface="Avenir"/>
                <a:ea typeface="Avenir"/>
                <a:cs typeface="Avenir"/>
                <a:sym typeface="Avenir"/>
              </a:rPr>
              <a:t> </a:t>
            </a:r>
            <a:br>
              <a:rPr lang="en-GB" sz="3800">
                <a:solidFill>
                  <a:srgbClr val="FFFFFF"/>
                </a:solidFill>
                <a:latin typeface="Avenir"/>
                <a:ea typeface="Avenir"/>
                <a:cs typeface="Avenir"/>
                <a:sym typeface="Avenir"/>
              </a:rPr>
            </a:br>
            <a:r>
              <a:rPr lang="en-GB" sz="3800">
                <a:solidFill>
                  <a:srgbClr val="FFFFFF"/>
                </a:solidFill>
                <a:latin typeface="Avenir"/>
                <a:ea typeface="Avenir"/>
                <a:cs typeface="Avenir"/>
                <a:sym typeface="Avenir"/>
              </a:rPr>
              <a:t>over two lines</a:t>
            </a:r>
            <a:endParaRPr sz="3800">
              <a:solidFill>
                <a:srgbClr val="FFFFFF"/>
              </a:solidFill>
              <a:latin typeface="Avenir"/>
              <a:ea typeface="Avenir"/>
              <a:cs typeface="Avenir"/>
              <a:sym typeface="Avenir"/>
            </a:endParaRPr>
          </a:p>
        </p:txBody>
      </p:sp>
      <p:sp>
        <p:nvSpPr>
          <p:cNvPr id="97" name="Google Shape;97;p19"/>
          <p:cNvSpPr txBox="1"/>
          <p:nvPr/>
        </p:nvSpPr>
        <p:spPr>
          <a:xfrm>
            <a:off x="1035150" y="4359325"/>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FFFFFF"/>
                </a:solidFill>
                <a:latin typeface="Avenir"/>
                <a:ea typeface="Avenir"/>
                <a:cs typeface="Avenir"/>
                <a:sym typeface="Avenir"/>
              </a:rPr>
              <a:t>Smaller heading size - 1 line only</a:t>
            </a:r>
            <a:endParaRPr b="1" sz="1800">
              <a:solidFill>
                <a:srgbClr val="FFFFFF"/>
              </a:solidFill>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nvSpPr>
        <p:spPr>
          <a:xfrm>
            <a:off x="1035150" y="3061750"/>
            <a:ext cx="7073700" cy="99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3800">
                <a:latin typeface="Avenir"/>
                <a:ea typeface="Avenir"/>
                <a:cs typeface="Avenir"/>
                <a:sym typeface="Avenir"/>
              </a:rPr>
              <a:t>White opener option</a:t>
            </a:r>
            <a:endParaRPr sz="3800">
              <a:latin typeface="Avenir"/>
              <a:ea typeface="Avenir"/>
              <a:cs typeface="Avenir"/>
              <a:sym typeface="Avenir"/>
            </a:endParaRPr>
          </a:p>
        </p:txBody>
      </p:sp>
      <p:sp>
        <p:nvSpPr>
          <p:cNvPr id="103" name="Google Shape;103;p20"/>
          <p:cNvSpPr txBox="1"/>
          <p:nvPr/>
        </p:nvSpPr>
        <p:spPr>
          <a:xfrm>
            <a:off x="1035150" y="3798000"/>
            <a:ext cx="7073700" cy="9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latin typeface="Avenir"/>
                <a:ea typeface="Avenir"/>
                <a:cs typeface="Avenir"/>
                <a:sym typeface="Avenir"/>
              </a:rPr>
              <a:t>Smaller heading size - 1 line only</a:t>
            </a:r>
            <a:endParaRPr b="1" sz="1800">
              <a:latin typeface="Avenir"/>
              <a:ea typeface="Avenir"/>
              <a:cs typeface="Avenir"/>
              <a:sym typeface="Avenir"/>
            </a:endParaRPr>
          </a:p>
          <a:p>
            <a:pPr indent="0" lvl="0" marL="0" rtl="0" algn="ctr">
              <a:spcBef>
                <a:spcPts val="0"/>
              </a:spcBef>
              <a:spcAft>
                <a:spcPts val="0"/>
              </a:spcAft>
              <a:buNone/>
            </a:pPr>
            <a:r>
              <a:t/>
            </a:r>
            <a:endParaRPr b="1" sz="1800">
              <a:solidFill>
                <a:srgbClr val="FFFFFF"/>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