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160000" cy="5715000"/>
  <p:notesSz cx="9926638" cy="6797675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768" y="72"/>
      </p:cViewPr>
      <p:guideLst>
        <p:guide orient="horz" pos="216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87138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5061035" y="0"/>
            <a:ext cx="387138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36F39BB-3AB8-4C29-906D-F8DD30511957}" type="datetimeFigureOut">
              <a:rPr lang="de-DE"/>
              <a:t>06.10.2023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4288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893398" y="3272326"/>
            <a:ext cx="7147179" cy="26756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6457791"/>
            <a:ext cx="387138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5061035" y="6457791"/>
            <a:ext cx="387138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EDA0F5-6FD7-4060-B1ED-C50CFDCE21E1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3" y="227541"/>
            <a:ext cx="3342571" cy="968376"/>
          </a:xfrm>
          <a:prstGeom prst="rect">
            <a:avLst/>
          </a:prstGeom>
        </p:spPr>
        <p:txBody>
          <a:bodyPr anchor="b"/>
          <a:lstStyle>
            <a:lvl1pPr algn="l">
              <a:defRPr sz="1650" b="1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3972277" y="227542"/>
            <a:ext cx="5679723" cy="4877594"/>
          </a:xfrm>
          <a:prstGeom prst="rect">
            <a:avLst/>
          </a:prstGeom>
        </p:spPr>
        <p:txBody>
          <a:bodyPr/>
          <a:lstStyle>
            <a:lvl1pPr>
              <a:defRPr sz="2650"/>
            </a:lvl1pPr>
            <a:lvl2pPr>
              <a:defRPr sz="2350"/>
            </a:lvl2pPr>
            <a:lvl3pPr>
              <a:defRPr sz="200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508003" y="1195920"/>
            <a:ext cx="3342571" cy="3909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0"/>
            </a:lvl1pPr>
            <a:lvl2pPr marL="380985" indent="0">
              <a:buNone/>
              <a:defRPr sz="1000"/>
            </a:lvl2pPr>
            <a:lvl3pPr marL="761970" indent="0">
              <a:buNone/>
              <a:defRPr sz="850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1991431" y="4000500"/>
            <a:ext cx="6096000" cy="472282"/>
          </a:xfrm>
          <a:prstGeom prst="rect">
            <a:avLst/>
          </a:prstGeom>
        </p:spPr>
        <p:txBody>
          <a:bodyPr anchor="b"/>
          <a:lstStyle>
            <a:lvl1pPr algn="l">
              <a:defRPr sz="1650" b="1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 bwMode="auto">
          <a:xfrm>
            <a:off x="1991431" y="510646"/>
            <a:ext cx="6096000" cy="342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50"/>
            </a:lvl1pPr>
            <a:lvl2pPr marL="380985" indent="0">
              <a:buNone/>
              <a:defRPr sz="2350"/>
            </a:lvl2pPr>
            <a:lvl3pPr marL="761970" indent="0">
              <a:buNone/>
              <a:defRPr sz="2000"/>
            </a:lvl3pPr>
            <a:lvl4pPr marL="1142954" indent="0">
              <a:buNone/>
              <a:defRPr sz="1650"/>
            </a:lvl4pPr>
            <a:lvl5pPr marL="1523939" indent="0">
              <a:buNone/>
              <a:defRPr sz="1650"/>
            </a:lvl5pPr>
            <a:lvl6pPr marL="1904924" indent="0">
              <a:buNone/>
              <a:defRPr sz="1650"/>
            </a:lvl6pPr>
            <a:lvl7pPr marL="2285909" indent="0">
              <a:buNone/>
              <a:defRPr sz="1650"/>
            </a:lvl7pPr>
            <a:lvl8pPr marL="2666893" indent="0">
              <a:buNone/>
              <a:defRPr sz="1650"/>
            </a:lvl8pPr>
            <a:lvl9pPr marL="3047878" indent="0">
              <a:buNone/>
              <a:defRPr sz="165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1991431" y="4472784"/>
            <a:ext cx="6096000" cy="670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0"/>
            </a:lvl1pPr>
            <a:lvl2pPr marL="380985" indent="0">
              <a:buNone/>
              <a:defRPr sz="1000"/>
            </a:lvl2pPr>
            <a:lvl3pPr marL="761970" indent="0">
              <a:buNone/>
              <a:defRPr sz="850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0" y="228866"/>
            <a:ext cx="9144000" cy="952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508000" y="1333501"/>
            <a:ext cx="9144000" cy="3771636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7366000" y="171979"/>
            <a:ext cx="2286000" cy="3656542"/>
          </a:xfrm>
          <a:prstGeom prst="rect">
            <a:avLst/>
          </a:prstGeo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508000" y="171979"/>
            <a:ext cx="6688667" cy="3656542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4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270000" y="935304"/>
            <a:ext cx="7620000" cy="1989667"/>
          </a:xfrm>
          <a:prstGeom prst="rect">
            <a:avLst/>
          </a:prstGeom>
        </p:spPr>
        <p:txBody>
          <a:bodyPr anchor="b"/>
          <a:lstStyle>
            <a:lvl1pPr algn="ctr">
              <a:defRPr sz="375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270000" y="3001698"/>
            <a:ext cx="7620000" cy="13798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00"/>
            </a:lvl1pPr>
            <a:lvl2pPr marL="285739" indent="0" algn="ctr">
              <a:buNone/>
              <a:defRPr sz="1250"/>
            </a:lvl2pPr>
            <a:lvl3pPr marL="571477" indent="0" algn="ctr">
              <a:buNone/>
              <a:defRPr sz="1150"/>
            </a:lvl3pPr>
            <a:lvl4pPr marL="857215" indent="0" algn="ctr">
              <a:buNone/>
              <a:defRPr sz="1000"/>
            </a:lvl4pPr>
            <a:lvl5pPr marL="1142954" indent="0" algn="ctr">
              <a:buNone/>
              <a:defRPr sz="1000"/>
            </a:lvl5pPr>
            <a:lvl6pPr marL="1428693" indent="0" algn="ctr">
              <a:buNone/>
              <a:defRPr sz="1000"/>
            </a:lvl6pPr>
            <a:lvl7pPr marL="1714431" indent="0" algn="ctr">
              <a:buNone/>
              <a:defRPr sz="1000"/>
            </a:lvl7pPr>
            <a:lvl8pPr marL="2000170" indent="0" algn="ctr">
              <a:buNone/>
              <a:defRPr sz="1000"/>
            </a:lvl8pPr>
            <a:lvl9pPr marL="2285909" indent="0" algn="ctr">
              <a:buNone/>
              <a:defRPr sz="1000"/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8500" y="304271"/>
            <a:ext cx="8763000" cy="110463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698500" y="1521356"/>
            <a:ext cx="8763000" cy="3626115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3209" y="1424784"/>
            <a:ext cx="8763000" cy="2377281"/>
          </a:xfrm>
          <a:prstGeom prst="rect">
            <a:avLst/>
          </a:prstGeom>
        </p:spPr>
        <p:txBody>
          <a:bodyPr anchor="b"/>
          <a:lstStyle>
            <a:lvl1pPr>
              <a:defRPr sz="375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93209" y="3824553"/>
            <a:ext cx="8763000" cy="1250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285739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477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3pPr>
            <a:lvl4pPr marL="85721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295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69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43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17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590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8500" y="304271"/>
            <a:ext cx="8763000" cy="110463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698500" y="1521356"/>
            <a:ext cx="4318000" cy="3626115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5143500" y="1521356"/>
            <a:ext cx="4318000" cy="3626115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9823" y="304271"/>
            <a:ext cx="8763000" cy="110463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99825" y="1400971"/>
            <a:ext cx="4298156" cy="6865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 b="1"/>
            </a:lvl1pPr>
            <a:lvl2pPr marL="285739" indent="0">
              <a:buNone/>
              <a:defRPr sz="1250" b="1"/>
            </a:lvl2pPr>
            <a:lvl3pPr marL="571477" indent="0">
              <a:buNone/>
              <a:defRPr sz="1150" b="1"/>
            </a:lvl3pPr>
            <a:lvl4pPr marL="857215" indent="0">
              <a:buNone/>
              <a:defRPr sz="1000" b="1"/>
            </a:lvl4pPr>
            <a:lvl5pPr marL="1142954" indent="0">
              <a:buNone/>
              <a:defRPr sz="1000" b="1"/>
            </a:lvl5pPr>
            <a:lvl6pPr marL="1428693" indent="0">
              <a:buNone/>
              <a:defRPr sz="1000" b="1"/>
            </a:lvl6pPr>
            <a:lvl7pPr marL="1714431" indent="0">
              <a:buNone/>
              <a:defRPr sz="1000" b="1"/>
            </a:lvl7pPr>
            <a:lvl8pPr marL="2000170" indent="0">
              <a:buNone/>
              <a:defRPr sz="1000" b="1"/>
            </a:lvl8pPr>
            <a:lvl9pPr marL="2285909" indent="0">
              <a:buNone/>
              <a:defRPr sz="10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99825" y="2087563"/>
            <a:ext cx="4298156" cy="3070490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5143501" y="1400971"/>
            <a:ext cx="4319324" cy="6865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 b="1"/>
            </a:lvl1pPr>
            <a:lvl2pPr marL="285739" indent="0">
              <a:buNone/>
              <a:defRPr sz="1250" b="1"/>
            </a:lvl2pPr>
            <a:lvl3pPr marL="571477" indent="0">
              <a:buNone/>
              <a:defRPr sz="1150" b="1"/>
            </a:lvl3pPr>
            <a:lvl4pPr marL="857215" indent="0">
              <a:buNone/>
              <a:defRPr sz="1000" b="1"/>
            </a:lvl4pPr>
            <a:lvl5pPr marL="1142954" indent="0">
              <a:buNone/>
              <a:defRPr sz="1000" b="1"/>
            </a:lvl5pPr>
            <a:lvl6pPr marL="1428693" indent="0">
              <a:buNone/>
              <a:defRPr sz="1000" b="1"/>
            </a:lvl6pPr>
            <a:lvl7pPr marL="1714431" indent="0">
              <a:buNone/>
              <a:defRPr sz="1000" b="1"/>
            </a:lvl7pPr>
            <a:lvl8pPr marL="2000170" indent="0">
              <a:buNone/>
              <a:defRPr sz="1000" b="1"/>
            </a:lvl8pPr>
            <a:lvl9pPr marL="2285909" indent="0">
              <a:buNone/>
              <a:defRPr sz="10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5143501" y="2087563"/>
            <a:ext cx="4319324" cy="3070490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8500" y="304271"/>
            <a:ext cx="8763000" cy="110463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9823" y="381000"/>
            <a:ext cx="3276864" cy="13335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4319325" y="822855"/>
            <a:ext cx="5143500" cy="406135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699823" y="1714500"/>
            <a:ext cx="3276864" cy="31763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  <a:lvl2pPr marL="285739" indent="0">
              <a:buNone/>
              <a:defRPr sz="900"/>
            </a:lvl2pPr>
            <a:lvl3pPr marL="571477" indent="0">
              <a:buNone/>
              <a:defRPr sz="750"/>
            </a:lvl3pPr>
            <a:lvl4pPr marL="857215" indent="0">
              <a:buNone/>
              <a:defRPr sz="650"/>
            </a:lvl4pPr>
            <a:lvl5pPr marL="1142954" indent="0">
              <a:buNone/>
              <a:defRPr sz="650"/>
            </a:lvl5pPr>
            <a:lvl6pPr marL="1428693" indent="0">
              <a:buNone/>
              <a:defRPr sz="650"/>
            </a:lvl6pPr>
            <a:lvl7pPr marL="1714431" indent="0">
              <a:buNone/>
              <a:defRPr sz="650"/>
            </a:lvl7pPr>
            <a:lvl8pPr marL="2000170" indent="0">
              <a:buNone/>
              <a:defRPr sz="650"/>
            </a:lvl8pPr>
            <a:lvl9pPr marL="2285909" indent="0">
              <a:buNone/>
              <a:defRPr sz="65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9823" y="381000"/>
            <a:ext cx="3276864" cy="13335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 bwMode="auto">
          <a:xfrm>
            <a:off x="4319325" y="822855"/>
            <a:ext cx="5143500" cy="4061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285739" indent="0">
              <a:buNone/>
              <a:defRPr sz="1750"/>
            </a:lvl2pPr>
            <a:lvl3pPr marL="571477" indent="0">
              <a:buNone/>
              <a:defRPr sz="1500"/>
            </a:lvl3pPr>
            <a:lvl4pPr marL="857215" indent="0">
              <a:buNone/>
              <a:defRPr sz="1250"/>
            </a:lvl4pPr>
            <a:lvl5pPr marL="1142954" indent="0">
              <a:buNone/>
              <a:defRPr sz="1250"/>
            </a:lvl5pPr>
            <a:lvl6pPr marL="1428693" indent="0">
              <a:buNone/>
              <a:defRPr sz="1250"/>
            </a:lvl6pPr>
            <a:lvl7pPr marL="1714431" indent="0">
              <a:buNone/>
              <a:defRPr sz="1250"/>
            </a:lvl7pPr>
            <a:lvl8pPr marL="2000170" indent="0">
              <a:buNone/>
              <a:defRPr sz="1250"/>
            </a:lvl8pPr>
            <a:lvl9pPr marL="2285909" indent="0">
              <a:buNone/>
              <a:defRPr sz="125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699823" y="1714500"/>
            <a:ext cx="3276864" cy="31763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  <a:lvl2pPr marL="285739" indent="0">
              <a:buNone/>
              <a:defRPr sz="900"/>
            </a:lvl2pPr>
            <a:lvl3pPr marL="571477" indent="0">
              <a:buNone/>
              <a:defRPr sz="750"/>
            </a:lvl3pPr>
            <a:lvl4pPr marL="857215" indent="0">
              <a:buNone/>
              <a:defRPr sz="650"/>
            </a:lvl4pPr>
            <a:lvl5pPr marL="1142954" indent="0">
              <a:buNone/>
              <a:defRPr sz="650"/>
            </a:lvl5pPr>
            <a:lvl6pPr marL="1428693" indent="0">
              <a:buNone/>
              <a:defRPr sz="650"/>
            </a:lvl6pPr>
            <a:lvl7pPr marL="1714431" indent="0">
              <a:buNone/>
              <a:defRPr sz="650"/>
            </a:lvl7pPr>
            <a:lvl8pPr marL="2000170" indent="0">
              <a:buNone/>
              <a:defRPr sz="650"/>
            </a:lvl8pPr>
            <a:lvl9pPr marL="2285909" indent="0">
              <a:buNone/>
              <a:defRPr sz="65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698500" y="304271"/>
            <a:ext cx="8763000" cy="110463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698500" y="1521356"/>
            <a:ext cx="8763000" cy="3626115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7270751" y="304271"/>
            <a:ext cx="2190751" cy="4843198"/>
          </a:xfrm>
          <a:prstGeom prst="rect">
            <a:avLst/>
          </a:prstGeo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698500" y="304271"/>
            <a:ext cx="6445251" cy="4843198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698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A9AF96-C931-4B12-B0AB-05D93CF7C49C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365500" y="5296961"/>
            <a:ext cx="3429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175500" y="5296961"/>
            <a:ext cx="2286000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3029D0-1013-4572-A6EB-DB201E8F1A4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5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-40569" y="0"/>
            <a:ext cx="10280577" cy="57150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879644" y="2857500"/>
            <a:ext cx="1989667" cy="5334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439486" y="193206"/>
            <a:ext cx="1981204" cy="527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879644" y="2857500"/>
            <a:ext cx="1989667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0" y="228866"/>
            <a:ext cx="9144000" cy="952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508000" y="1333501"/>
            <a:ext cx="9144000" cy="3771636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02571" y="3672418"/>
            <a:ext cx="8636000" cy="1135062"/>
          </a:xfrm>
          <a:prstGeom prst="rect">
            <a:avLst/>
          </a:prstGeom>
        </p:spPr>
        <p:txBody>
          <a:bodyPr anchor="t"/>
          <a:lstStyle>
            <a:lvl1pPr algn="l">
              <a:defRPr sz="3350" b="1" cap="all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02571" y="2422261"/>
            <a:ext cx="8636000" cy="125015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0" y="228866"/>
            <a:ext cx="9144000" cy="952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508000" y="1000125"/>
            <a:ext cx="4487333" cy="2828396"/>
          </a:xfrm>
          <a:prstGeom prst="rect">
            <a:avLst/>
          </a:prstGeom>
        </p:spPr>
        <p:txBody>
          <a:bodyPr/>
          <a:lstStyle>
            <a:lvl1pPr>
              <a:defRPr sz="2350"/>
            </a:lvl1pPr>
            <a:lvl2pPr>
              <a:defRPr sz="2000"/>
            </a:lvl2pPr>
            <a:lvl3pPr>
              <a:defRPr sz="165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5164667" y="1000125"/>
            <a:ext cx="4487333" cy="2828396"/>
          </a:xfrm>
          <a:prstGeom prst="rect">
            <a:avLst/>
          </a:prstGeom>
        </p:spPr>
        <p:txBody>
          <a:bodyPr/>
          <a:lstStyle>
            <a:lvl1pPr>
              <a:defRPr sz="2350"/>
            </a:lvl1pPr>
            <a:lvl2pPr>
              <a:defRPr sz="2000"/>
            </a:lvl2pPr>
            <a:lvl3pPr>
              <a:defRPr sz="165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0" y="228866"/>
            <a:ext cx="9144000" cy="952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08001" y="1279261"/>
            <a:ext cx="4489097" cy="533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5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50" b="1"/>
            </a:lvl4pPr>
            <a:lvl5pPr marL="1523939" indent="0">
              <a:buNone/>
              <a:defRPr sz="1350" b="1"/>
            </a:lvl5pPr>
            <a:lvl6pPr marL="1904924" indent="0">
              <a:buNone/>
              <a:defRPr sz="1350" b="1"/>
            </a:lvl6pPr>
            <a:lvl7pPr marL="2285909" indent="0">
              <a:buNone/>
              <a:defRPr sz="1350" b="1"/>
            </a:lvl7pPr>
            <a:lvl8pPr marL="2666893" indent="0">
              <a:buNone/>
              <a:defRPr sz="1350" b="1"/>
            </a:lvl8pPr>
            <a:lvl9pPr marL="3047878" indent="0">
              <a:buNone/>
              <a:defRPr sz="1350" b="1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508001" y="1812396"/>
            <a:ext cx="4489097" cy="32927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5161142" y="1279261"/>
            <a:ext cx="4490861" cy="533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5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50" b="1"/>
            </a:lvl4pPr>
            <a:lvl5pPr marL="1523939" indent="0">
              <a:buNone/>
              <a:defRPr sz="1350" b="1"/>
            </a:lvl5pPr>
            <a:lvl6pPr marL="1904924" indent="0">
              <a:buNone/>
              <a:defRPr sz="1350" b="1"/>
            </a:lvl6pPr>
            <a:lvl7pPr marL="2285909" indent="0">
              <a:buNone/>
              <a:defRPr sz="1350" b="1"/>
            </a:lvl7pPr>
            <a:lvl8pPr marL="2666893" indent="0">
              <a:buNone/>
              <a:defRPr sz="1350" b="1"/>
            </a:lvl8pPr>
            <a:lvl9pPr marL="3047878" indent="0">
              <a:buNone/>
              <a:defRPr sz="1350" b="1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5161142" y="1812396"/>
            <a:ext cx="4490861" cy="32927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508000" y="228866"/>
            <a:ext cx="9144000" cy="952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>
          <a:xfrm>
            <a:off x="508000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6D16A5B-CC33-469E-AC98-A154948A017B}" type="datetimeFigureOut">
              <a:rPr lang="de-DE"/>
              <a:t>06.10.2023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471334" y="5296961"/>
            <a:ext cx="3217333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7281333" y="5296961"/>
            <a:ext cx="2370667" cy="30427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2448885-6C65-48BA-BD20-0CC8DE4B1C1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l" defTabSz="762131">
        <a:lnSpc>
          <a:spcPct val="90000"/>
        </a:lnSpc>
        <a:spcBef>
          <a:spcPts val="0"/>
        </a:spcBef>
        <a:buNone/>
        <a:defRPr sz="36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533" indent="-190533" algn="l" defTabSz="762131">
        <a:lnSpc>
          <a:spcPct val="90000"/>
        </a:lnSpc>
        <a:spcBef>
          <a:spcPts val="834"/>
        </a:spcBef>
        <a:buFont typeface="Arial"/>
        <a:buChar char="•"/>
        <a:defRPr sz="2350">
          <a:solidFill>
            <a:schemeClr val="tx1"/>
          </a:solidFill>
          <a:latin typeface="+mn-lt"/>
          <a:ea typeface="+mn-ea"/>
          <a:cs typeface="+mn-cs"/>
        </a:defRPr>
      </a:lvl1pPr>
      <a:lvl2pPr marL="571598" indent="-190533" algn="l" defTabSz="762131">
        <a:lnSpc>
          <a:spcPct val="90000"/>
        </a:lnSpc>
        <a:spcBef>
          <a:spcPts val="417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52664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650">
          <a:solidFill>
            <a:schemeClr val="tx1"/>
          </a:solidFill>
          <a:latin typeface="+mn-lt"/>
          <a:ea typeface="+mn-ea"/>
          <a:cs typeface="+mn-cs"/>
        </a:defRPr>
      </a:lvl3pPr>
      <a:lvl4pPr marL="1333729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714795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2095860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476925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857991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239056" indent="-190533" algn="l" defTabSz="762131">
        <a:lnSpc>
          <a:spcPct val="90000"/>
        </a:lnSpc>
        <a:spcBef>
          <a:spcPts val="417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381065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2pPr>
      <a:lvl3pPr marL="762131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143196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524262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1905327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286393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667458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048524" algn="l" defTabSz="762131">
        <a:defRPr sz="15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701D1CC2-7015-4144-8220-CDD0A7D72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4062" y="470953"/>
            <a:ext cx="1950368" cy="1950368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 bwMode="auto">
          <a:xfrm>
            <a:off x="759520" y="2343253"/>
            <a:ext cx="7845727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u="sng" dirty="0">
                <a:solidFill>
                  <a:prstClr val="black"/>
                </a:solidFill>
                <a:latin typeface="Arial"/>
                <a:cs typeface="Arial"/>
              </a:rPr>
              <a:t>Dr. Ekkehard Schwab</a:t>
            </a:r>
            <a:endParaRPr dirty="0"/>
          </a:p>
          <a:p>
            <a:pPr lvl="0">
              <a:defRPr/>
            </a:pPr>
            <a:r>
              <a:rPr lang="de-DE" sz="1650" dirty="0">
                <a:solidFill>
                  <a:prstClr val="black"/>
                </a:solidFill>
                <a:latin typeface="Arial"/>
                <a:cs typeface="Arial"/>
              </a:rPr>
              <a:t>Seniorexperte Chemie, Gesellschaft Deutscher Chemiker</a:t>
            </a:r>
          </a:p>
          <a:p>
            <a:pPr lvl="0">
              <a:defRPr/>
            </a:pPr>
            <a:r>
              <a:rPr lang="de-DE" dirty="0"/>
              <a:t>ehem. Gruppenleiter "</a:t>
            </a:r>
            <a:r>
              <a:rPr lang="de-DE" dirty="0" err="1"/>
              <a:t>Catalysts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Syngas</a:t>
            </a:r>
            <a:r>
              <a:rPr lang="de-DE" dirty="0"/>
              <a:t> </a:t>
            </a:r>
            <a:r>
              <a:rPr lang="de-DE" dirty="0" err="1"/>
              <a:t>production</a:t>
            </a:r>
            <a:r>
              <a:rPr lang="de-DE" dirty="0"/>
              <a:t> and </a:t>
            </a:r>
            <a:r>
              <a:rPr lang="de-DE" dirty="0" err="1"/>
              <a:t>processing</a:t>
            </a:r>
            <a:r>
              <a:rPr lang="de-DE" dirty="0"/>
              <a:t>" BASF SE</a:t>
            </a:r>
            <a:endParaRPr dirty="0"/>
          </a:p>
          <a:p>
            <a:pPr lvl="0">
              <a:defRPr/>
            </a:pPr>
            <a:endParaRPr lang="de-DE" sz="1500" i="1" dirty="0">
              <a:solidFill>
                <a:prstClr val="black"/>
              </a:solidFill>
              <a:latin typeface="Arial"/>
            </a:endParaRPr>
          </a:p>
          <a:p>
            <a:pPr lvl="0">
              <a:defRPr/>
            </a:pPr>
            <a:endParaRPr lang="de-DE" sz="1500" i="1" dirty="0">
              <a:solidFill>
                <a:prstClr val="black"/>
              </a:solidFill>
              <a:latin typeface="Arial"/>
            </a:endParaRPr>
          </a:p>
          <a:p>
            <a:pPr lvl="0">
              <a:defRPr/>
            </a:pPr>
            <a:r>
              <a:rPr lang="de-DE" sz="2400" b="1" dirty="0">
                <a:solidFill>
                  <a:srgbClr val="00406B"/>
                </a:solidFill>
                <a:latin typeface="Arial"/>
              </a:rPr>
              <a:t>„Industrielle Katalyse - ein entscheidender Erfolgsfaktor für die Chemische Industrie</a:t>
            </a:r>
            <a:r>
              <a:rPr lang="en-US" sz="2400" b="1" dirty="0">
                <a:solidFill>
                  <a:srgbClr val="00406B"/>
                </a:solidFill>
                <a:latin typeface="Arial"/>
                <a:cs typeface="Arial"/>
              </a:rPr>
              <a:t>'</a:t>
            </a:r>
            <a:r>
              <a:rPr lang="de-DE" sz="2400" b="1" dirty="0">
                <a:solidFill>
                  <a:srgbClr val="00406B"/>
                </a:solidFill>
                <a:latin typeface="Arial"/>
                <a:cs typeface="Arial"/>
              </a:rPr>
              <a:t>” </a:t>
            </a:r>
            <a:endParaRPr dirty="0"/>
          </a:p>
          <a:p>
            <a:pPr lvl="0">
              <a:defRPr/>
            </a:pPr>
            <a:endParaRPr lang="de-DE" sz="1500" dirty="0">
              <a:solidFill>
                <a:prstClr val="black"/>
              </a:solidFill>
            </a:endParaRPr>
          </a:p>
          <a:p>
            <a:pPr lvl="0">
              <a:defRPr/>
            </a:pPr>
            <a:endParaRPr lang="de-DE" sz="2000" b="1" i="1" dirty="0">
              <a:solidFill>
                <a:srgbClr val="9BBB59">
                  <a:lumMod val="75000"/>
                </a:srgbClr>
              </a:solidFill>
              <a:latin typeface="Arial"/>
            </a:endParaRPr>
          </a:p>
          <a:p>
            <a:pPr lvl="0">
              <a:defRPr/>
            </a:pPr>
            <a:r>
              <a:rPr lang="de-DE" sz="1500" dirty="0" err="1">
                <a:solidFill>
                  <a:prstClr val="black"/>
                </a:solidFill>
                <a:latin typeface="Arial"/>
              </a:rPr>
              <a:t>GDCh</a:t>
            </a:r>
            <a:r>
              <a:rPr lang="de-DE" sz="1500" dirty="0">
                <a:solidFill>
                  <a:prstClr val="black"/>
                </a:solidFill>
                <a:latin typeface="Arial"/>
              </a:rPr>
              <a:t> Kolloquium, Donnerstag, 23.11.2023 , 17.15 Uhr, Großer Hörsaal W3 1-161</a:t>
            </a:r>
            <a:endParaRPr lang="de-DE" sz="1500" i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Textfeld 4"/>
          <p:cNvSpPr txBox="1"/>
          <p:nvPr/>
        </p:nvSpPr>
        <p:spPr bwMode="auto">
          <a:xfrm>
            <a:off x="9264962" y="2507061"/>
            <a:ext cx="39946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500" dirty="0"/>
              <a:t>© </a:t>
            </a:r>
            <a:r>
              <a:rPr lang="de-DE" sz="500" dirty="0" err="1"/>
              <a:t>GDCh</a:t>
            </a:r>
            <a:endParaRPr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7A73D77-34E3-4A7D-8C29-09083557A6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002" y="437697"/>
            <a:ext cx="3387996" cy="10839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92E4B54-AEB2-4FE3-B557-66AB4BCB5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99480" y="470953"/>
            <a:ext cx="2184225" cy="10666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/>
    </mc:Choice>
    <mc:Fallback>
      <p:transition advTm="4000"/>
    </mc:Fallback>
  </mc:AlternateContent>
</p:sld>
</file>

<file path=ppt/theme/theme1.xml><?xml version="1.0" encoding="utf-8"?>
<a:theme xmlns:a="http://schemas.openxmlformats.org/drawingml/2006/main" name="Design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DocSecurity>0</DocSecurity>
  <PresentationFormat>Benutzerdefiniert</PresentationFormat>
  <Paragraphs>10</Paragraphs>
  <Slides>1</Slides>
  <Notes>0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Design2</vt:lpstr>
      <vt:lpstr>PowerPoint-Präsentation</vt:lpstr>
    </vt:vector>
  </TitlesOfParts>
  <Manager/>
  <Company>Uni OL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D-W.B</dc:creator>
  <cp:keywords/>
  <dc:description/>
  <cp:lastModifiedBy>Julia Wembacher</cp:lastModifiedBy>
  <cp:revision>345</cp:revision>
  <cp:lastPrinted>2023-10-06T15:29:23Z</cp:lastPrinted>
  <dcterms:created xsi:type="dcterms:W3CDTF">2014-10-22T09:34:00Z</dcterms:created>
  <dcterms:modified xsi:type="dcterms:W3CDTF">2023-10-06T15:32:16Z</dcterms:modified>
  <cp:category/>
  <dc:identifier/>
  <cp:contentStatus/>
  <dc:language/>
  <cp:version/>
</cp:coreProperties>
</file>