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738B6C-19C4-411F-9CB8-AF64F189C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3870AB0-646B-4F59-9F98-3799405E5A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3B409AE-200D-4914-A887-26015BF85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39B7-86D1-423E-BB03-15C077F43E39}" type="datetimeFigureOut">
              <a:rPr lang="de-DE" smtClean="0"/>
              <a:t>20.11.2023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02EFA8-C946-4AE3-AD04-AB27F2702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7559EC-E7C9-4081-952F-9653852BE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4B71C-7A78-4FF1-9E19-2677D8AF7D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6225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0BD0CE-6B5B-4491-8A13-186294891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B8D579E-DEC4-44F8-A2C7-B0F7B4E592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601E45C-22D2-460E-9357-17934F9AB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39B7-86D1-423E-BB03-15C077F43E39}" type="datetimeFigureOut">
              <a:rPr lang="de-DE" smtClean="0"/>
              <a:t>20.11.2023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123E485-A010-4AA7-A322-984D0F583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E4CCE52-FE3F-43F5-AB7C-F3FCBAC47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4B71C-7A78-4FF1-9E19-2677D8AF7D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4255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FD762F9-FAC0-45FC-94F2-8D95A902BC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67EE01F-5C1F-4164-BFC2-D97FB42EA2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A6802E2-0744-4767-9C36-61E0A92AB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39B7-86D1-423E-BB03-15C077F43E39}" type="datetimeFigureOut">
              <a:rPr lang="de-DE" smtClean="0"/>
              <a:t>20.11.2023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800736A-C005-4EF3-B0A3-A231966FC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B78CED-A44C-4B3C-A2D7-9FDCD55F9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4B71C-7A78-4FF1-9E19-2677D8AF7D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6362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1_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7216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71A3DA-B36C-44E4-9B5C-9BFD22385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94CBF0D-6183-41D4-A9A4-AFB106710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71A6299-FC65-4213-809D-CB90A2F40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39B7-86D1-423E-BB03-15C077F43E39}" type="datetimeFigureOut">
              <a:rPr lang="de-DE" smtClean="0"/>
              <a:t>20.11.2023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880425F-515D-4FB1-8200-59B799DC9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923902-653F-481A-A7EB-C14EFD51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4B71C-7A78-4FF1-9E19-2677D8AF7D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7759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6F3360-29E5-464F-9B8D-014A42513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6FFE23E-86D5-4C77-879A-BD262D4ED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63C20D-13A5-4BD9-94D3-AACE27F1D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39B7-86D1-423E-BB03-15C077F43E39}" type="datetimeFigureOut">
              <a:rPr lang="de-DE" smtClean="0"/>
              <a:t>20.11.2023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5D4B6E-B129-43CE-A1FF-B9182DD8A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2370A64-EB43-4972-B0C3-285C77FBD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4B71C-7A78-4FF1-9E19-2677D8AF7D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397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EBBC82-55BC-454D-B20E-5B960925D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02D286-34D0-449B-9566-0A4B9BFC6A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A4F047E-981B-4753-BC61-F601364421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373422B-3D45-49BA-A9F4-8D977078A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39B7-86D1-423E-BB03-15C077F43E39}" type="datetimeFigureOut">
              <a:rPr lang="de-DE" smtClean="0"/>
              <a:t>20.11.2023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1D4B39A-B27C-4B79-87E4-5BFE426FC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E99A407-F622-4660-BE19-C5A5EB2B7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4B71C-7A78-4FF1-9E19-2677D8AF7D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5127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AC7D17-4617-45FC-A17A-AAEF8613D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C6F473A-73BB-4680-9C02-B099376B3E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5A4A4DC-A427-4D4D-A050-6038F19BB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B811CD4-7AB4-4328-A737-0E079F7D60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67EEC01-A769-4879-B9F6-CB6F11B247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9FF6D74-EDF9-4A42-803E-FF051A44E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39B7-86D1-423E-BB03-15C077F43E39}" type="datetimeFigureOut">
              <a:rPr lang="de-DE" smtClean="0"/>
              <a:t>20.11.2023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C34ED0E-CFD7-4A49-8C87-072C26213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D73A382-0891-4A7A-95D5-B75D904F1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4B71C-7A78-4FF1-9E19-2677D8AF7D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0149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11D40F-D43C-4AFD-8D50-29FCDFC8B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74A38B5-428F-452B-89A9-1DD7A1D12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39B7-86D1-423E-BB03-15C077F43E39}" type="datetimeFigureOut">
              <a:rPr lang="de-DE" smtClean="0"/>
              <a:t>20.11.2023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6588C51-0ADD-4365-AF10-E9E675177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607D083-5C06-4532-8D61-A94F27DFD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4B71C-7A78-4FF1-9E19-2677D8AF7D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496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C9FEACB-83E1-49C8-B5C7-3C6A3CE06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39B7-86D1-423E-BB03-15C077F43E39}" type="datetimeFigureOut">
              <a:rPr lang="de-DE" smtClean="0"/>
              <a:t>20.11.2023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0B6558C-4D63-4E8D-B968-8FB700AC4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CF2594E-5F05-4FBF-9FD3-2ED7AED31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4B71C-7A78-4FF1-9E19-2677D8AF7D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8247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DDFE70-3E77-4751-BC28-1DF2AF47C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EF34A1-1585-410A-BC5A-AE15CD670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795C8E1-B266-4233-9733-1AE5F0D7E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F3FC299-8F3F-49F2-B0BC-88F8DD79C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39B7-86D1-423E-BB03-15C077F43E39}" type="datetimeFigureOut">
              <a:rPr lang="de-DE" smtClean="0"/>
              <a:t>20.11.2023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B07E0D9-A350-4FAB-9959-EBE44CC5C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FE562E6-4A05-4BF3-B414-07807AF09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4B71C-7A78-4FF1-9E19-2677D8AF7D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878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83F4CB-51B5-4B09-97BB-596BB0D15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29C1B2A-0BBA-4A5C-9491-25E13EC3DF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23F91E7-E525-418A-90CC-5AA9EF0B8A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0BAD6C4-FA86-40B9-A7B0-D870DAE33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39B7-86D1-423E-BB03-15C077F43E39}" type="datetimeFigureOut">
              <a:rPr lang="de-DE" smtClean="0"/>
              <a:t>20.11.2023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B53ADC1-F78E-4313-9E1A-91E015C80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A3FD4CE-46E4-48FB-8CFE-BBF04A2B2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4B71C-7A78-4FF1-9E19-2677D8AF7D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4396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B06EF2E-D57A-43CD-83AE-9AE2D79A6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ED7C662-51F8-431F-833C-B4253D3462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A8F775F-0C61-436A-A8E2-41B4FDBB13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239B7-86D1-423E-BB03-15C077F43E39}" type="datetimeFigureOut">
              <a:rPr lang="de-DE" smtClean="0"/>
              <a:t>20.11.2023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8711E8-CFD9-48BA-B679-EDA96800AA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A627D2-D6EB-4B4C-B58C-C61C7287E2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4B71C-7A78-4FF1-9E19-2677D8AF7D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1711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 bwMode="auto">
          <a:xfrm>
            <a:off x="1689111" y="231846"/>
            <a:ext cx="8540999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sz="2880" b="1">
                <a:solidFill>
                  <a:schemeClr val="tx1">
                    <a:lumMod val="95000"/>
                    <a:lumOff val="5000"/>
                  </a:schemeClr>
                </a:solidFill>
                <a:latin typeface="Aptos Display"/>
                <a:cs typeface="Arial"/>
              </a:rPr>
              <a:t>GDCh-Kolloquium</a:t>
            </a:r>
            <a:endParaRPr sz="2160"/>
          </a:p>
        </p:txBody>
      </p:sp>
      <p:sp>
        <p:nvSpPr>
          <p:cNvPr id="4" name="Rechteck 3"/>
          <p:cNvSpPr/>
          <p:nvPr/>
        </p:nvSpPr>
        <p:spPr bwMode="auto">
          <a:xfrm>
            <a:off x="1681126" y="1355170"/>
            <a:ext cx="7602343" cy="382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nl-NL" sz="2880" b="1" u="sng">
                <a:solidFill>
                  <a:prstClr val="black"/>
                </a:solidFill>
                <a:latin typeface="Aptos Display"/>
                <a:cs typeface="Arial"/>
              </a:rPr>
              <a:t>Prof. Dr. Katja Heinze</a:t>
            </a:r>
            <a:endParaRPr sz="2160"/>
          </a:p>
          <a:p>
            <a:pPr lvl="0">
              <a:defRPr/>
            </a:pPr>
            <a:r>
              <a:rPr lang="en-US" sz="2160">
                <a:solidFill>
                  <a:srgbClr val="757575"/>
                </a:solidFill>
                <a:latin typeface="Aptos Display"/>
                <a:cs typeface="Arial"/>
              </a:rPr>
              <a:t>Johannes Gutenberg Universität Mainz</a:t>
            </a:r>
            <a:endParaRPr sz="2160"/>
          </a:p>
          <a:p>
            <a:pPr lvl="0">
              <a:defRPr/>
            </a:pPr>
            <a:r>
              <a:rPr lang="en-US" sz="2160">
                <a:solidFill>
                  <a:srgbClr val="757575"/>
                </a:solidFill>
                <a:latin typeface="Aptos Display"/>
                <a:cs typeface="Arial"/>
              </a:rPr>
              <a:t>Inorganic Chemistry – </a:t>
            </a:r>
            <a:endParaRPr sz="2160"/>
          </a:p>
          <a:p>
            <a:pPr lvl="0">
              <a:defRPr/>
            </a:pPr>
            <a:r>
              <a:rPr lang="en-US" sz="2160">
                <a:solidFill>
                  <a:srgbClr val="757575"/>
                </a:solidFill>
                <a:latin typeface="Aptos Display"/>
                <a:cs typeface="Arial"/>
              </a:rPr>
              <a:t>Sustainable Coordination Chemistry and Photochemistry</a:t>
            </a:r>
            <a:endParaRPr lang="de-DE" sz="2160" i="1">
              <a:solidFill>
                <a:srgbClr val="757575"/>
              </a:solidFill>
              <a:latin typeface="Aptos Display"/>
            </a:endParaRPr>
          </a:p>
          <a:p>
            <a:pPr lvl="0">
              <a:defRPr/>
            </a:pPr>
            <a:endParaRPr lang="de-DE" sz="2400" i="1">
              <a:solidFill>
                <a:prstClr val="black"/>
              </a:solidFill>
              <a:latin typeface="Aptos Display"/>
            </a:endParaRPr>
          </a:p>
          <a:p>
            <a:pPr lvl="0">
              <a:defRPr/>
            </a:pPr>
            <a:endParaRPr lang="de-DE" sz="2400" i="1">
              <a:solidFill>
                <a:prstClr val="black"/>
              </a:solidFill>
              <a:latin typeface="Aptos Display"/>
            </a:endParaRPr>
          </a:p>
          <a:p>
            <a:pPr lvl="0" algn="ctr">
              <a:defRPr/>
            </a:pPr>
            <a:r>
              <a:rPr lang="en-US" sz="3360" b="1">
                <a:solidFill>
                  <a:srgbClr val="00786B"/>
                </a:solidFill>
                <a:latin typeface="Aptos Display"/>
                <a:cs typeface="Arial"/>
              </a:rPr>
              <a:t>"Earth-abundant Metals for Emission, Sensing, Upconversion</a:t>
            </a:r>
          </a:p>
          <a:p>
            <a:pPr lvl="0" algn="ctr">
              <a:defRPr/>
            </a:pPr>
            <a:r>
              <a:rPr lang="en-US" sz="3360" b="1">
                <a:solidFill>
                  <a:srgbClr val="00786B"/>
                </a:solidFill>
                <a:latin typeface="Aptos Display"/>
                <a:cs typeface="Arial"/>
              </a:rPr>
              <a:t>and Photocatalysis"</a:t>
            </a:r>
            <a:endParaRPr lang="de-DE" sz="2400" b="1" i="1">
              <a:solidFill>
                <a:srgbClr val="9BBB59">
                  <a:lumMod val="75000"/>
                </a:srgbClr>
              </a:solidFill>
              <a:latin typeface="Aptos Display"/>
            </a:endParaRPr>
          </a:p>
        </p:txBody>
      </p:sp>
      <p:sp>
        <p:nvSpPr>
          <p:cNvPr id="7" name="Textfeld 6"/>
          <p:cNvSpPr txBox="1"/>
          <p:nvPr/>
        </p:nvSpPr>
        <p:spPr bwMode="auto">
          <a:xfrm>
            <a:off x="9283469" y="4330726"/>
            <a:ext cx="2769060" cy="203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DE" sz="720">
                <a:latin typeface="Aptos Display"/>
              </a:rPr>
              <a:t>https://www.ak-heinze.chemie.uni-mainz.de/biography/</a:t>
            </a:r>
            <a:endParaRPr sz="2160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/>
          <a:srcRect l="10303" t="25440" r="25799" b="14412"/>
          <a:stretch/>
        </p:blipFill>
        <p:spPr bwMode="auto">
          <a:xfrm>
            <a:off x="8774698" y="4561468"/>
            <a:ext cx="3047501" cy="2064689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513802" y="404665"/>
            <a:ext cx="2308396" cy="1127336"/>
          </a:xfrm>
          <a:prstGeom prst="rect">
            <a:avLst/>
          </a:prstGeom>
        </p:spPr>
      </p:pic>
      <p:pic>
        <p:nvPicPr>
          <p:cNvPr id="10" name="Grafik 9" descr="Ein Bild, das Menschliches Gesicht, Kleidung, Person, Frau enthält.&#10;&#10;Automatisch generierte Beschreibung"/>
          <p:cNvPicPr>
            <a:picLocks noChangeAspect="1"/>
          </p:cNvPicPr>
          <p:nvPr/>
        </p:nvPicPr>
        <p:blipFill>
          <a:blip r:embed="rId4"/>
          <a:srcRect l="65390"/>
          <a:stretch/>
        </p:blipFill>
        <p:spPr bwMode="auto">
          <a:xfrm>
            <a:off x="9631084" y="1762743"/>
            <a:ext cx="2073830" cy="2567983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 bwMode="auto">
          <a:xfrm flipH="1">
            <a:off x="1711110" y="5776693"/>
            <a:ext cx="6890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de-DE" sz="2400" b="1">
                <a:solidFill>
                  <a:prstClr val="black"/>
                </a:solidFill>
                <a:latin typeface="Aptos Display"/>
              </a:rPr>
              <a:t>Donnerstag, 30.11.2023, 17.00 c.t.</a:t>
            </a:r>
            <a:endParaRPr sz="2160"/>
          </a:p>
          <a:p>
            <a:pPr lvl="0">
              <a:defRPr/>
            </a:pPr>
            <a:r>
              <a:rPr lang="de-DE" sz="2400">
                <a:solidFill>
                  <a:prstClr val="black"/>
                </a:solidFill>
                <a:latin typeface="Aptos Display"/>
              </a:rPr>
              <a:t>W03 1-161 (großer Hörsaal), Universität Oldenburg</a:t>
            </a:r>
            <a:endParaRPr lang="de-DE" sz="2400" i="1">
              <a:solidFill>
                <a:prstClr val="black"/>
              </a:solidFill>
              <a:latin typeface="Aptos Display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000"/>
    </mc:Choice>
    <mc:Fallback xmlns="" xmlns:m="http://schemas.openxmlformats.org/officeDocument/2006/math" xmlns:w="http://schemas.openxmlformats.org/wordprocessingml/2006/main">
      <p:transition advClick="1" advTm="4000"/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Breitbild</PresentationFormat>
  <Paragraphs>12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 Display</vt:lpstr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Petra Rösner</dc:creator>
  <cp:lastModifiedBy>Petra Rösner</cp:lastModifiedBy>
  <cp:revision>1</cp:revision>
  <dcterms:created xsi:type="dcterms:W3CDTF">2023-11-20T08:19:42Z</dcterms:created>
  <dcterms:modified xsi:type="dcterms:W3CDTF">2023-11-20T08:20:13Z</dcterms:modified>
</cp:coreProperties>
</file>