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A70B"/>
    <a:srgbClr val="435E73"/>
    <a:srgbClr val="FFD347"/>
    <a:srgbClr val="E0E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72" d="100"/>
          <a:sy n="72" d="100"/>
        </p:scale>
        <p:origin x="31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43BF2-23BD-441A-A1E5-531BDAF2DDB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it-I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BFBCC-7A12-484C-9239-FD8F740DD869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723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7BFBCC-7A12-484C-9239-FD8F740DD86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472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895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548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28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009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316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871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60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0539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5488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845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8432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486245-EEE1-4CEE-9961-A5C6B8030C9A}" type="datetimeFigureOut">
              <a:rPr lang="it-IT" smtClean="0"/>
              <a:t>09/06/2026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D1C2C4-F2A6-46A9-9574-DCD6C9176421}" type="slidenum">
              <a:rPr lang="it-IT" smtClean="0"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926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D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1C4C535-7F9F-C5FB-C05A-A3E3729AD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000"/>
          <a:stretch/>
        </p:blipFill>
        <p:spPr>
          <a:xfrm>
            <a:off x="4606724" y="0"/>
            <a:ext cx="2251275" cy="2253259"/>
          </a:xfrm>
          <a:prstGeom prst="rect">
            <a:avLst/>
          </a:prstGeom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588D3D84-E356-64B4-94FF-9BCBCF8677BD}"/>
              </a:ext>
            </a:extLst>
          </p:cNvPr>
          <p:cNvSpPr/>
          <p:nvPr/>
        </p:nvSpPr>
        <p:spPr>
          <a:xfrm>
            <a:off x="158014" y="2041650"/>
            <a:ext cx="6578551" cy="2253259"/>
          </a:xfrm>
          <a:prstGeom prst="rect">
            <a:avLst/>
          </a:prstGeom>
          <a:noFill/>
          <a:ln w="57150">
            <a:solidFill>
              <a:srgbClr val="64A70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CF5D792-6476-D218-E850-9BCFE08A7DCA}"/>
              </a:ext>
            </a:extLst>
          </p:cNvPr>
          <p:cNvSpPr txBox="1"/>
          <p:nvPr/>
        </p:nvSpPr>
        <p:spPr>
          <a:xfrm>
            <a:off x="179956" y="2110892"/>
            <a:ext cx="65200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2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Fachvortrag von Dr. Lars </a:t>
            </a:r>
            <a:r>
              <a:rPr lang="de-DE" sz="22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Rodefeld</a:t>
            </a:r>
            <a:r>
              <a:rPr lang="de-DE" sz="22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„</a:t>
            </a:r>
            <a:r>
              <a:rPr lang="de-DE" sz="2200" b="1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Labor im Wandel</a:t>
            </a:r>
            <a:r>
              <a:rPr lang="de-DE" sz="22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br>
              <a:rPr lang="de-DE" sz="22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</a:br>
            <a:r>
              <a:rPr lang="de-DE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Wie AI und Automatisierung die Arbeit in der chemischen Industrie verändern“</a:t>
            </a:r>
            <a:endParaRPr lang="it-IT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746E989B-3E64-39BE-5035-72F9DCC8D2E0}"/>
              </a:ext>
            </a:extLst>
          </p:cNvPr>
          <p:cNvSpPr/>
          <p:nvPr/>
        </p:nvSpPr>
        <p:spPr>
          <a:xfrm rot="21270938">
            <a:off x="115476" y="364883"/>
            <a:ext cx="4271603" cy="920213"/>
          </a:xfrm>
          <a:prstGeom prst="rect">
            <a:avLst/>
          </a:pr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B36E91E-8DE9-B57B-5AB9-D1F454C713BB}"/>
              </a:ext>
            </a:extLst>
          </p:cNvPr>
          <p:cNvSpPr txBox="1"/>
          <p:nvPr/>
        </p:nvSpPr>
        <p:spPr>
          <a:xfrm rot="21251121">
            <a:off x="110805" y="515870"/>
            <a:ext cx="4268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rgbClr val="435E73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SOMMERFEST</a:t>
            </a:r>
            <a:endParaRPr lang="it-IT" sz="2400" b="1" dirty="0">
              <a:solidFill>
                <a:srgbClr val="435E73"/>
              </a:solidFill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33" name="Pfeil: Chevron 32">
            <a:extLst>
              <a:ext uri="{FF2B5EF4-FFF2-40B4-BE49-F238E27FC236}">
                <a16:creationId xmlns:a16="http://schemas.microsoft.com/office/drawing/2014/main" id="{DE0F29A3-7CCE-D6C4-DACA-3162E2818FC3}"/>
              </a:ext>
            </a:extLst>
          </p:cNvPr>
          <p:cNvSpPr/>
          <p:nvPr/>
        </p:nvSpPr>
        <p:spPr>
          <a:xfrm>
            <a:off x="-827376" y="4836009"/>
            <a:ext cx="5548167" cy="2872268"/>
          </a:xfrm>
          <a:prstGeom prst="chevron">
            <a:avLst>
              <a:gd name="adj" fmla="val 18644"/>
            </a:avLst>
          </a:prstGeom>
          <a:solidFill>
            <a:srgbClr val="64A7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17C158B3-B8DB-1023-47D6-69133AEC4CC2}"/>
              </a:ext>
            </a:extLst>
          </p:cNvPr>
          <p:cNvSpPr txBox="1"/>
          <p:nvPr/>
        </p:nvSpPr>
        <p:spPr>
          <a:xfrm>
            <a:off x="342331" y="5241091"/>
            <a:ext cx="40554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→ Mittwoch, 01. Juli 2026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→ Vortrag: 17:15 Uhr, C2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→ </a:t>
            </a:r>
            <a:r>
              <a:rPr lang="de-DE" b="1" dirty="0">
                <a:solidFill>
                  <a:prstClr val="white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A</a:t>
            </a:r>
            <a:r>
              <a:rPr kumimoji="0" 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nschließendes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Grillen und      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64A70B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→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Getränke vor dem 	            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64A70B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→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Hörsaalgebäude der 	 	 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64A70B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→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Chemie</a:t>
            </a:r>
          </a:p>
        </p:txBody>
      </p:sp>
      <p:sp>
        <p:nvSpPr>
          <p:cNvPr id="36" name="Explosion: 14 Zacken 35">
            <a:extLst>
              <a:ext uri="{FF2B5EF4-FFF2-40B4-BE49-F238E27FC236}">
                <a16:creationId xmlns:a16="http://schemas.microsoft.com/office/drawing/2014/main" id="{650585B2-E1C2-2D9B-4C50-0DD0040DF0AC}"/>
              </a:ext>
            </a:extLst>
          </p:cNvPr>
          <p:cNvSpPr/>
          <p:nvPr/>
        </p:nvSpPr>
        <p:spPr>
          <a:xfrm rot="10477408">
            <a:off x="4505729" y="6384804"/>
            <a:ext cx="2280066" cy="2048627"/>
          </a:xfrm>
          <a:prstGeom prst="irregularSeal2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7CCEAD8B-58C8-11B3-7419-C7DB0FEC32CE}"/>
              </a:ext>
            </a:extLst>
          </p:cNvPr>
          <p:cNvSpPr txBox="1"/>
          <p:nvPr/>
        </p:nvSpPr>
        <p:spPr>
          <a:xfrm rot="19942824">
            <a:off x="4929337" y="7006172"/>
            <a:ext cx="162119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de-DE" sz="1400" b="1" dirty="0">
                <a:solidFill>
                  <a:prstClr val="white"/>
                </a:solidFill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Freigetränke nach dem Vortrag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958C748-A331-D751-9352-AB66846B8AAB}"/>
              </a:ext>
            </a:extLst>
          </p:cNvPr>
          <p:cNvSpPr/>
          <p:nvPr/>
        </p:nvSpPr>
        <p:spPr>
          <a:xfrm rot="21270938">
            <a:off x="-191117" y="8948564"/>
            <a:ext cx="7240233" cy="1645037"/>
          </a:xfrm>
          <a:prstGeom prst="rect">
            <a:avLst/>
          </a:prstGeom>
          <a:solidFill>
            <a:srgbClr val="FFD34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20A8335-0EC9-C8ED-9FD0-8A8E8C6403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15" y="8728080"/>
            <a:ext cx="1628735" cy="903608"/>
          </a:xfrm>
          <a:prstGeom prst="rect">
            <a:avLst/>
          </a:prstGeom>
        </p:spPr>
      </p:pic>
      <p:pic>
        <p:nvPicPr>
          <p:cNvPr id="12" name="Grafik 11" descr="Ein Bild, das Schrift, Grafiken, Logo, Grafikdesign enthält.&#10;&#10;KI-generierte Inhalte können fehlerhaft sein.">
            <a:extLst>
              <a:ext uri="{FF2B5EF4-FFF2-40B4-BE49-F238E27FC236}">
                <a16:creationId xmlns:a16="http://schemas.microsoft.com/office/drawing/2014/main" id="{762C231A-AE37-7A68-ABAF-C1E25789D1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81" y="8900666"/>
            <a:ext cx="820108" cy="82010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28A0A29-F45C-40B7-1083-B4869519BD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7321" y="9089487"/>
            <a:ext cx="1829979" cy="39856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F7438EB-7F4B-FA62-19D2-D093AC2353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64434" y="8823281"/>
            <a:ext cx="1344734" cy="66477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6674CA66-CF62-4790-B437-5EA303609DA0}"/>
              </a:ext>
            </a:extLst>
          </p:cNvPr>
          <p:cNvSpPr txBox="1"/>
          <p:nvPr/>
        </p:nvSpPr>
        <p:spPr>
          <a:xfrm>
            <a:off x="179957" y="3701136"/>
            <a:ext cx="6520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sz="20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Ein</a:t>
            </a:r>
            <a:r>
              <a:rPr lang="it-IT" sz="20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it-IT" sz="20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Vortrag</a:t>
            </a:r>
            <a:r>
              <a:rPr lang="it-IT" sz="20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it-IT" sz="20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aus</a:t>
            </a:r>
            <a:r>
              <a:rPr lang="it-IT" sz="20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27 </a:t>
            </a:r>
            <a:r>
              <a:rPr lang="it-IT" sz="20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Jahren</a:t>
            </a:r>
            <a:r>
              <a:rPr lang="it-IT" sz="20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r>
              <a:rPr lang="it-IT" sz="2000" dirty="0" err="1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Industrieerfahrung</a:t>
            </a:r>
            <a:r>
              <a:rPr lang="it-IT" sz="2000" dirty="0">
                <a:latin typeface="DejaVu Sans" panose="020B0603030804020204" pitchFamily="34" charset="0"/>
                <a:ea typeface="DejaVu Sans" panose="020B0603030804020204" pitchFamily="34" charset="0"/>
                <a:cs typeface="DejaVu Sans" panose="020B0603030804020204" pitchFamily="34" charset="0"/>
              </a:rPr>
              <a:t> </a:t>
            </a:r>
            <a:endParaRPr lang="it-IT" sz="2200" dirty="0">
              <a:latin typeface="DejaVu Sans" panose="020B0603030804020204" pitchFamily="34" charset="0"/>
              <a:ea typeface="DejaVu Sans" panose="020B0603030804020204" pitchFamily="34" charset="0"/>
              <a:cs typeface="DejaVu Sans" panose="020B0603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583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</Words>
  <Application>Microsoft Office PowerPoint</Application>
  <PresentationFormat>A4-Papier (210 x 297 mm)</PresentationFormat>
  <Paragraphs>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DejaVu Sans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Witter</dc:creator>
  <cp:lastModifiedBy>Lisa</cp:lastModifiedBy>
  <cp:revision>17</cp:revision>
  <cp:lastPrinted>2025-06-08T14:45:43Z</cp:lastPrinted>
  <dcterms:created xsi:type="dcterms:W3CDTF">2025-06-01T15:57:24Z</dcterms:created>
  <dcterms:modified xsi:type="dcterms:W3CDTF">2026-06-09T15:01:39Z</dcterms:modified>
</cp:coreProperties>
</file>