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559D23F-B302-4F1F-B0A2-BCFD3F05FE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FFB5236F-D4E7-4168-8E6F-41FE4BDA66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340B4D7-6FBE-4FCB-BE0B-9C9F144D50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A987D-E53C-43E5-8DBB-E51E8759B663}" type="datetimeFigureOut">
              <a:rPr lang="de-DE" smtClean="0"/>
              <a:t>20.11.2023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1163BF4-F162-4FE3-B1C5-08CBD02D22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9C9187F-F4E8-4ADD-8721-DE00D00615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45B10-AD8C-4A3A-BD14-CEDD23638C9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579523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38D81CF-9858-4A44-B976-2C4CE350EB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1F3CB67E-64FC-42FB-8C0D-B4AA50D9988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B28909F-E0DD-425E-B04A-5F9C349371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A987D-E53C-43E5-8DBB-E51E8759B663}" type="datetimeFigureOut">
              <a:rPr lang="de-DE" smtClean="0"/>
              <a:t>20.11.2023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0F8B4F5-DB91-4231-B23B-53F8D5B315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D9FC6A4-C618-43CC-9B40-F3475953BC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45B10-AD8C-4A3A-BD14-CEDD23638C9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235380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30E42F62-D6CE-40B5-B7DF-3DF1C2FA299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07229D74-8670-4860-BAD7-CF4DAF76962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ADCA489-DB85-4C5F-B542-451DCBA745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A987D-E53C-43E5-8DBB-E51E8759B663}" type="datetimeFigureOut">
              <a:rPr lang="de-DE" smtClean="0"/>
              <a:t>20.11.2023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A49BFE4-4D43-4830-A758-CB3795B17B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A19C2AA-4BB7-406E-8CFF-B06ABB7A62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45B10-AD8C-4A3A-BD14-CEDD23638C9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956912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userDrawn="1">
  <p:cSld name="1_Titelfoli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574921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DAEA886-57B8-4177-826B-611F1142C8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83DF48A-5781-4189-A78B-9181551BEE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440FB29-D8FB-4C60-90DF-F52591106C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A987D-E53C-43E5-8DBB-E51E8759B663}" type="datetimeFigureOut">
              <a:rPr lang="de-DE" smtClean="0"/>
              <a:t>20.11.2023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C527503-8DA1-4245-A801-06AAE7E27F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E869F2A-FF47-448B-9C53-D92ABB1004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45B10-AD8C-4A3A-BD14-CEDD23638C9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419396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D03843E-22B7-4255-BFBB-AA070241D6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23D8D9BD-066F-42F8-8B08-F2880BA6E0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CDB4D0D-397D-4A77-B072-FC60EBFF76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A987D-E53C-43E5-8DBB-E51E8759B663}" type="datetimeFigureOut">
              <a:rPr lang="de-DE" smtClean="0"/>
              <a:t>20.11.2023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FDF6A91-AD72-406A-8594-BD26F75281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A3A5F78-729A-4F20-B7B8-1BB744CB71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45B10-AD8C-4A3A-BD14-CEDD23638C9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481127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DAD12E4-C146-4A28-9BC4-0D25757C30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F1812A2-275B-4FEA-A2EF-935851F0268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C0E4E0FD-82C8-42D8-BA8B-8B64C36A47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6F142A8D-4F0A-4D9C-B189-7CADE6886A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A987D-E53C-43E5-8DBB-E51E8759B663}" type="datetimeFigureOut">
              <a:rPr lang="de-DE" smtClean="0"/>
              <a:t>20.11.2023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04F70DD8-CC8B-4298-B1C5-241258DE35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36554D5A-0D85-4965-B5B7-50CC493EA4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45B10-AD8C-4A3A-BD14-CEDD23638C9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437940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D0F0FDA-FFB1-4356-AC0E-9E19BF87CA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C220F9A2-61E7-4781-BD48-F2CAD802D9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BF3EC77F-1FAF-4549-9011-9ED1797DFA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BDD7AF66-7A74-4A30-B139-207FD41FC01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A3D23ACB-2929-4015-8AAF-543BBA542B3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358FFD35-3E18-4042-8A4F-E9A964F5CE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A987D-E53C-43E5-8DBB-E51E8759B663}" type="datetimeFigureOut">
              <a:rPr lang="de-DE" smtClean="0"/>
              <a:t>20.11.2023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40598FEA-D3AB-4B69-855B-DD85A9F4FA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C84DAFA2-4091-4734-86CB-1048A174A6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45B10-AD8C-4A3A-BD14-CEDD23638C9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387657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E1A852E-1B54-4B0B-9317-8CC44C3157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B165F963-A107-49F9-8AF6-4A05DD18CD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A987D-E53C-43E5-8DBB-E51E8759B663}" type="datetimeFigureOut">
              <a:rPr lang="de-DE" smtClean="0"/>
              <a:t>20.11.2023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D5F3FB89-EF97-4C0F-B902-08EE22F1A7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95259527-6343-4A2C-AB38-667B4FFC5E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45B10-AD8C-4A3A-BD14-CEDD23638C9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511239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4A67DAD0-592D-41E2-9112-6316DA1879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A987D-E53C-43E5-8DBB-E51E8759B663}" type="datetimeFigureOut">
              <a:rPr lang="de-DE" smtClean="0"/>
              <a:t>20.11.2023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45E7F18D-8580-4737-A4D0-ADA6546E05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60F6F2E0-ABCD-42EF-9E36-648FCEEA97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45B10-AD8C-4A3A-BD14-CEDD23638C9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728435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524DEEC-7A91-4DBF-821D-CFEBA12B55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77D3651-575D-4DAB-9F2E-5D50DB8ADA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15B3F241-E346-4169-8F2E-094C0F7AF3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080FE9F1-48E6-44D3-A213-9A5D7C7BA5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A987D-E53C-43E5-8DBB-E51E8759B663}" type="datetimeFigureOut">
              <a:rPr lang="de-DE" smtClean="0"/>
              <a:t>20.11.2023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C906113F-4158-4B85-9E27-1B1C66571E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25AF2FCA-F2D1-4266-AE00-A622C1630E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45B10-AD8C-4A3A-BD14-CEDD23638C9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845679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FE7C2AB-B2A9-4BC0-809A-F548B2EBEA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2B462EF2-7DF3-40D9-A988-39ECEB2BF01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30E0C0A-B68D-425D-ACDA-CDD3EEB5A58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C003B175-B45E-48CE-89B3-8035200A7E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A987D-E53C-43E5-8DBB-E51E8759B663}" type="datetimeFigureOut">
              <a:rPr lang="de-DE" smtClean="0"/>
              <a:t>20.11.2023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1D8634A4-4E56-48A1-A47E-C4E0FDF4C2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045C70A3-DE99-451A-AA97-072B84CF01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45B10-AD8C-4A3A-BD14-CEDD23638C9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728885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EFAA8FE7-9673-4CF7-9421-EC200755BF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CF525851-D6BC-4E2C-BF22-07518C8007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8019881-E25D-4F8E-A366-F4C56F3BE0F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EA987D-E53C-43E5-8DBB-E51E8759B663}" type="datetimeFigureOut">
              <a:rPr lang="de-DE" smtClean="0"/>
              <a:t>20.11.2023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F101CAC-944C-4A17-A234-2EBB3F73B34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EDE44D4-E6FD-4D9D-80D3-4AEA2C5C59F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B45B10-AD8C-4A3A-BD14-CEDD23638C9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912186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 bwMode="auto">
          <a:xfrm>
            <a:off x="1689111" y="1355170"/>
            <a:ext cx="7741855" cy="38964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nl-NL" sz="2880" b="1" u="sng">
                <a:solidFill>
                  <a:prstClr val="black"/>
                </a:solidFill>
                <a:latin typeface="Aptos Display"/>
                <a:cs typeface="Arial"/>
              </a:rPr>
              <a:t>Prof. Dr. Jörg Libuda</a:t>
            </a:r>
            <a:endParaRPr sz="2160"/>
          </a:p>
          <a:p>
            <a:pPr lvl="0">
              <a:defRPr/>
            </a:pPr>
            <a:r>
              <a:rPr lang="de-DE" sz="2160">
                <a:solidFill>
                  <a:srgbClr val="757575"/>
                </a:solidFill>
                <a:latin typeface="Aptos Display"/>
                <a:cs typeface="Arial"/>
              </a:rPr>
              <a:t>Erlangen Catalysis Resource Center (ECRC)</a:t>
            </a:r>
            <a:endParaRPr sz="2160"/>
          </a:p>
          <a:p>
            <a:pPr lvl="0">
              <a:defRPr/>
            </a:pPr>
            <a:endParaRPr lang="de-DE" sz="2400" i="1">
              <a:solidFill>
                <a:prstClr val="black"/>
              </a:solidFill>
              <a:latin typeface="Aptos Display"/>
            </a:endParaRPr>
          </a:p>
          <a:p>
            <a:pPr lvl="0">
              <a:defRPr/>
            </a:pPr>
            <a:endParaRPr lang="de-DE" sz="2400" i="1">
              <a:solidFill>
                <a:prstClr val="black"/>
              </a:solidFill>
              <a:latin typeface="Aptos Display"/>
            </a:endParaRPr>
          </a:p>
          <a:p>
            <a:pPr lvl="0">
              <a:defRPr/>
            </a:pPr>
            <a:endParaRPr lang="de-DE" sz="2400" i="1">
              <a:solidFill>
                <a:prstClr val="black"/>
              </a:solidFill>
              <a:latin typeface="Aptos Display"/>
            </a:endParaRPr>
          </a:p>
          <a:p>
            <a:pPr lvl="0" algn="ctr">
              <a:defRPr/>
            </a:pPr>
            <a:r>
              <a:rPr lang="en-US" sz="3360" b="1">
                <a:solidFill>
                  <a:srgbClr val="00786B"/>
                </a:solidFill>
                <a:latin typeface="Aptos Display"/>
                <a:cs typeface="Arial"/>
              </a:rPr>
              <a:t>"Model interfaces in catalysis, energy and</a:t>
            </a:r>
            <a:endParaRPr sz="2160"/>
          </a:p>
          <a:p>
            <a:pPr lvl="0" algn="ctr">
              <a:defRPr/>
            </a:pPr>
            <a:r>
              <a:rPr lang="en-US" sz="3360" b="1">
                <a:solidFill>
                  <a:srgbClr val="00786B"/>
                </a:solidFill>
                <a:latin typeface="Aptos Display"/>
                <a:cs typeface="Arial"/>
              </a:rPr>
              <a:t>materials science: From ultrahigh vacuum to the solid/liquid interface"</a:t>
            </a:r>
            <a:endParaRPr lang="de-DE" sz="2400" b="1" i="1">
              <a:solidFill>
                <a:srgbClr val="9BBB59">
                  <a:lumMod val="75000"/>
                </a:srgbClr>
              </a:solidFill>
              <a:latin typeface="Aptos Display"/>
            </a:endParaRPr>
          </a:p>
          <a:p>
            <a:pPr lvl="0">
              <a:defRPr/>
            </a:pPr>
            <a:endParaRPr lang="de-DE" sz="2400" b="1" i="1">
              <a:solidFill>
                <a:srgbClr val="9BBB59">
                  <a:lumMod val="75000"/>
                </a:srgbClr>
              </a:solidFill>
              <a:latin typeface="Aptos Display"/>
            </a:endParaRPr>
          </a:p>
        </p:txBody>
      </p:sp>
      <p:sp>
        <p:nvSpPr>
          <p:cNvPr id="7" name="Textfeld 6"/>
          <p:cNvSpPr txBox="1"/>
          <p:nvPr/>
        </p:nvSpPr>
        <p:spPr bwMode="auto">
          <a:xfrm>
            <a:off x="9275395" y="4066805"/>
            <a:ext cx="2678698" cy="2215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de-DE" sz="840"/>
              <a:t>https://www.ecrc.fau.eu/libuda-group/</a:t>
            </a:r>
            <a:endParaRPr sz="2160"/>
          </a:p>
        </p:txBody>
      </p:sp>
      <p:pic>
        <p:nvPicPr>
          <p:cNvPr id="10" name="Grafik 9" descr="Ein Bild, das Person, Menschliches Gesicht, Lächeln, Kleidung enthält.&#10;&#10;Automatisch generierte Beschreibung"/>
          <p:cNvPicPr>
            <a:picLocks noChangeAspect="1"/>
          </p:cNvPicPr>
          <p:nvPr/>
        </p:nvPicPr>
        <p:blipFill>
          <a:blip r:embed="rId2"/>
          <a:srcRect l="9524" t="5218" r="4762" b="23452"/>
          <a:stretch/>
        </p:blipFill>
        <p:spPr bwMode="auto">
          <a:xfrm>
            <a:off x="9725204" y="1787782"/>
            <a:ext cx="1838608" cy="2287955"/>
          </a:xfrm>
          <a:prstGeom prst="rect">
            <a:avLst/>
          </a:prstGeom>
        </p:spPr>
      </p:pic>
      <p:pic>
        <p:nvPicPr>
          <p:cNvPr id="14" name="Grafik 13" descr="Ein Bild, das Text, Schrift, Logo, Grafiken enthält.&#10;&#10;Automatisch generierte Beschreibung"/>
          <p:cNvPicPr>
            <a:picLocks noChangeAspect="1"/>
          </p:cNvPicPr>
          <p:nvPr/>
        </p:nvPicPr>
        <p:blipFill>
          <a:blip r:embed="rId3"/>
          <a:srcRect l="19050" t="20091" r="20674" b="21307"/>
          <a:stretch/>
        </p:blipFill>
        <p:spPr bwMode="auto">
          <a:xfrm>
            <a:off x="9430966" y="4717603"/>
            <a:ext cx="2377670" cy="1735056"/>
          </a:xfrm>
          <a:prstGeom prst="rect">
            <a:avLst/>
          </a:prstGeom>
        </p:spPr>
      </p:pic>
      <p:sp>
        <p:nvSpPr>
          <p:cNvPr id="5" name="Rechteck 4"/>
          <p:cNvSpPr/>
          <p:nvPr/>
        </p:nvSpPr>
        <p:spPr bwMode="auto">
          <a:xfrm>
            <a:off x="1689111" y="231846"/>
            <a:ext cx="8540999" cy="535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de-DE" sz="2880" b="1">
                <a:solidFill>
                  <a:schemeClr val="tx1">
                    <a:lumMod val="95000"/>
                    <a:lumOff val="5000"/>
                  </a:schemeClr>
                </a:solidFill>
                <a:latin typeface="Aptos Display"/>
                <a:cs typeface="Arial"/>
              </a:rPr>
              <a:t>GDCh-Kolloquium</a:t>
            </a:r>
            <a:endParaRPr sz="2160"/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4"/>
          <a:stretch/>
        </p:blipFill>
        <p:spPr bwMode="auto">
          <a:xfrm>
            <a:off x="9513802" y="404665"/>
            <a:ext cx="2308396" cy="1127336"/>
          </a:xfrm>
          <a:prstGeom prst="rect">
            <a:avLst/>
          </a:prstGeom>
        </p:spPr>
      </p:pic>
      <p:sp>
        <p:nvSpPr>
          <p:cNvPr id="2" name="Textfeld 1"/>
          <p:cNvSpPr txBox="1"/>
          <p:nvPr/>
        </p:nvSpPr>
        <p:spPr bwMode="auto">
          <a:xfrm flipH="1">
            <a:off x="1711108" y="5776693"/>
            <a:ext cx="74124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de-DE" sz="2400" b="1">
                <a:solidFill>
                  <a:prstClr val="black"/>
                </a:solidFill>
                <a:latin typeface="Aptos Display"/>
              </a:rPr>
              <a:t>Donnerstag, 07.12.2023, 17.00 c.t.</a:t>
            </a:r>
            <a:endParaRPr sz="2160"/>
          </a:p>
          <a:p>
            <a:pPr lvl="0">
              <a:defRPr/>
            </a:pPr>
            <a:r>
              <a:rPr lang="de-DE" sz="2400">
                <a:solidFill>
                  <a:prstClr val="black"/>
                </a:solidFill>
                <a:latin typeface="Aptos Display"/>
              </a:rPr>
              <a:t>W32 0-005 (Experimentierhörsaal), Universität Oldenburg</a:t>
            </a:r>
            <a:endParaRPr lang="de-DE" sz="2400" i="1">
              <a:solidFill>
                <a:prstClr val="black"/>
              </a:solidFill>
              <a:latin typeface="Aptos Display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4000"/>
    </mc:Choice>
    <mc:Fallback xmlns="" xmlns:m="http://schemas.openxmlformats.org/officeDocument/2006/math" xmlns:w="http://schemas.openxmlformats.org/wordprocessingml/2006/main">
      <p:transition advClick="1" advTm="4000"/>
    </mc:Fallback>
  </mc:AlternateContent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63</Words>
  <Application>Microsoft Office PowerPoint</Application>
  <PresentationFormat>Breitbild</PresentationFormat>
  <Paragraphs>11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6" baseType="lpstr">
      <vt:lpstr>Aptos Display</vt:lpstr>
      <vt:lpstr>Arial</vt:lpstr>
      <vt:lpstr>Calibri</vt:lpstr>
      <vt:lpstr>Calibri Light</vt:lpstr>
      <vt:lpstr>Office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Petra Rösner</dc:creator>
  <cp:lastModifiedBy>Petra Rösner</cp:lastModifiedBy>
  <cp:revision>1</cp:revision>
  <dcterms:created xsi:type="dcterms:W3CDTF">2023-11-20T10:18:34Z</dcterms:created>
  <dcterms:modified xsi:type="dcterms:W3CDTF">2023-11-20T10:19:15Z</dcterms:modified>
</cp:coreProperties>
</file>