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9D23F-B302-4F1F-B0A2-BCFD3F05F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B5236F-D4E7-4168-8E6F-41FE4BDA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40B4D7-6FBE-4FCB-BE0B-9C9F144D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163BF4-F162-4FE3-B1C5-08CBD02D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C9187F-F4E8-4ADD-8721-DE00D006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95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D81CF-9858-4A44-B976-2C4CE350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F3CB67E-64FC-42FB-8C0D-B4AA50D99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28909F-E0DD-425E-B04A-5F9C3493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8B4F5-DB91-4231-B23B-53F8D5B31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9FC6A4-C618-43CC-9B40-F3475953B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353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0E42F62-D6CE-40B5-B7DF-3DF1C2FA2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229D74-8670-4860-BAD7-CF4DAF769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DCA489-DB85-4C5F-B542-451DCBA7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49BFE4-4D43-4830-A758-CB3795B1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19C2AA-4BB7-406E-8CFF-B06ABB7A6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69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49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EA886-57B8-4177-826B-611F1142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3DF48A-5781-4189-A78B-9181551BE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40FB29-D8FB-4C60-90DF-F5259110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527503-8DA1-4245-A801-06AAE7E2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869F2A-FF47-448B-9C53-D92ABB10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93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3843E-22B7-4255-BFBB-AA070241D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D8D9BD-066F-42F8-8B08-F2880BA6E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DB4D0D-397D-4A77-B072-FC60EBFF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DF6A91-AD72-406A-8594-BD26F7528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3A5F78-729A-4F20-B7B8-1BB744CB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11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D12E4-C146-4A28-9BC4-0D25757C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1812A2-275B-4FEA-A2EF-935851F02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E4E0FD-82C8-42D8-BA8B-8B64C36A4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142A8D-4F0A-4D9C-B189-7CADE688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F70DD8-CC8B-4298-B1C5-241258D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554D5A-0D85-4965-B5B7-50CC493E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79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F0FDA-FFB1-4356-AC0E-9E19BF87C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20F9A2-61E7-4781-BD48-F2CAD802D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3EC77F-1FAF-4549-9011-9ED1797DF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DD7AF66-7A74-4A30-B139-207FD41FC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D23ACB-2929-4015-8AAF-543BBA542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8FFD35-3E18-4042-8A4F-E9A964F5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0598FEA-D3AB-4B69-855B-DD85A9F4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4DAFA2-4091-4734-86CB-1048A174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76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A852E-1B54-4B0B-9317-8CC44C315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65F963-A107-49F9-8AF6-4A05DD18C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F3FB89-EF97-4C0F-B902-08EE22F1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259527-6343-4A2C-AB38-667B4FFC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12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A67DAD0-592D-41E2-9112-6316DA18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E7F18D-8580-4737-A4D0-ADA6546E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F6F2E0-ABCD-42EF-9E36-648FCEEA9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84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4DEEC-7A91-4DBF-821D-CFEBA12B5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7D3651-575D-4DAB-9F2E-5D50DB8A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B3F241-E346-4169-8F2E-094C0F7AF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0FE9F1-48E6-44D3-A213-9A5D7C7B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06113F-4158-4B85-9E27-1B1C6657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AF2FCA-F2D1-4266-AE00-A622C1630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56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7C2AB-B2A9-4BC0-809A-F548B2EBE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462EF2-7DF3-40D9-A988-39ECEB2BF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0E0C0A-B68D-425D-ACDA-CDD3EEB5A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03B175-B45E-48CE-89B3-8035200A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8634A4-4E56-48A1-A47E-C4E0FDF4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5C70A3-DE99-451A-AA97-072B84CF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88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FAA8FE7-9673-4CF7-9421-EC200755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525851-D6BC-4E2C-BF22-07518C800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019881-E25D-4F8E-A366-F4C56F3BE0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987D-E53C-43E5-8DBB-E51E8759B663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101CAC-944C-4A17-A234-2EBB3F73B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DE44D4-E6FD-4D9D-80D3-4AEA2C5C5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45B10-AD8C-4A3A-BD14-CEDD23638C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21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1689111" y="1355170"/>
            <a:ext cx="7741855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nl-NL" sz="2880" b="1" u="sng">
                <a:solidFill>
                  <a:prstClr val="black"/>
                </a:solidFill>
                <a:latin typeface="Aptos Display"/>
                <a:cs typeface="Arial"/>
              </a:rPr>
              <a:t>Prof. Dr. Jörg Libuda</a:t>
            </a:r>
            <a:endParaRPr sz="2160"/>
          </a:p>
          <a:p>
            <a:pPr lvl="0">
              <a:defRPr/>
            </a:pPr>
            <a:r>
              <a:rPr lang="de-DE" sz="2160">
                <a:solidFill>
                  <a:srgbClr val="757575"/>
                </a:solidFill>
                <a:latin typeface="Aptos Display"/>
                <a:cs typeface="Arial"/>
              </a:rPr>
              <a:t>Erlangen Catalysis Resource Center (ECRC)</a:t>
            </a:r>
            <a:endParaRPr sz="2160"/>
          </a:p>
          <a:p>
            <a:pPr lvl="0">
              <a:defRPr/>
            </a:pPr>
            <a:endParaRPr lang="de-DE" sz="2400" i="1">
              <a:solidFill>
                <a:prstClr val="black"/>
              </a:solidFill>
              <a:latin typeface="Aptos Display"/>
            </a:endParaRPr>
          </a:p>
          <a:p>
            <a:pPr lvl="0">
              <a:defRPr/>
            </a:pPr>
            <a:endParaRPr lang="de-DE" sz="2400" i="1">
              <a:solidFill>
                <a:prstClr val="black"/>
              </a:solidFill>
              <a:latin typeface="Aptos Display"/>
            </a:endParaRPr>
          </a:p>
          <a:p>
            <a:pPr lvl="0">
              <a:defRPr/>
            </a:pPr>
            <a:endParaRPr lang="de-DE" sz="2400" i="1">
              <a:solidFill>
                <a:prstClr val="black"/>
              </a:solidFill>
              <a:latin typeface="Aptos Display"/>
            </a:endParaRPr>
          </a:p>
          <a:p>
            <a:pPr lvl="0" algn="ctr">
              <a:defRPr/>
            </a:pPr>
            <a:r>
              <a:rPr lang="en-US" sz="3360" b="1">
                <a:solidFill>
                  <a:srgbClr val="00786B"/>
                </a:solidFill>
                <a:latin typeface="Aptos Display"/>
                <a:cs typeface="Arial"/>
              </a:rPr>
              <a:t>"Model interfaces in catalysis, energy and</a:t>
            </a:r>
            <a:endParaRPr sz="2160"/>
          </a:p>
          <a:p>
            <a:pPr lvl="0" algn="ctr">
              <a:defRPr/>
            </a:pPr>
            <a:r>
              <a:rPr lang="en-US" sz="3360" b="1">
                <a:solidFill>
                  <a:srgbClr val="00786B"/>
                </a:solidFill>
                <a:latin typeface="Aptos Display"/>
                <a:cs typeface="Arial"/>
              </a:rPr>
              <a:t>materials science: From ultrahigh vacuum to the solid/liquid interface"</a:t>
            </a:r>
            <a:endParaRPr lang="de-DE" sz="2400" b="1" i="1">
              <a:solidFill>
                <a:srgbClr val="9BBB59">
                  <a:lumMod val="75000"/>
                </a:srgbClr>
              </a:solidFill>
              <a:latin typeface="Aptos Display"/>
            </a:endParaRPr>
          </a:p>
          <a:p>
            <a:pPr lvl="0">
              <a:defRPr/>
            </a:pPr>
            <a:endParaRPr lang="de-DE" sz="2400" b="1" i="1">
              <a:solidFill>
                <a:srgbClr val="9BBB59">
                  <a:lumMod val="75000"/>
                </a:srgbClr>
              </a:solidFill>
              <a:latin typeface="Aptos Display"/>
            </a:endParaRPr>
          </a:p>
        </p:txBody>
      </p:sp>
      <p:sp>
        <p:nvSpPr>
          <p:cNvPr id="7" name="Textfeld 6"/>
          <p:cNvSpPr txBox="1"/>
          <p:nvPr/>
        </p:nvSpPr>
        <p:spPr bwMode="auto">
          <a:xfrm>
            <a:off x="9275395" y="4066805"/>
            <a:ext cx="2678698" cy="22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840"/>
              <a:t>https://www.ecrc.fau.eu/libuda-group/</a:t>
            </a:r>
            <a:endParaRPr sz="2160"/>
          </a:p>
        </p:txBody>
      </p:sp>
      <p:pic>
        <p:nvPicPr>
          <p:cNvPr id="10" name="Grafik 9" descr="Ein Bild, das Person, Menschliches Gesicht, Lächeln, Kleidung enthält.&#10;&#10;Automatisch generierte Beschreibung"/>
          <p:cNvPicPr>
            <a:picLocks noChangeAspect="1"/>
          </p:cNvPicPr>
          <p:nvPr/>
        </p:nvPicPr>
        <p:blipFill>
          <a:blip r:embed="rId2"/>
          <a:srcRect l="9524" t="5218" r="4762" b="23452"/>
          <a:stretch/>
        </p:blipFill>
        <p:spPr bwMode="auto">
          <a:xfrm>
            <a:off x="9725204" y="1787782"/>
            <a:ext cx="1838608" cy="2287955"/>
          </a:xfrm>
          <a:prstGeom prst="rect">
            <a:avLst/>
          </a:prstGeom>
        </p:spPr>
      </p:pic>
      <p:pic>
        <p:nvPicPr>
          <p:cNvPr id="14" name="Grafik 13" descr="Ein Bild, das Text, Schrift, Logo, Grafiken enthält.&#10;&#10;Automatisch generierte Beschreibung"/>
          <p:cNvPicPr>
            <a:picLocks noChangeAspect="1"/>
          </p:cNvPicPr>
          <p:nvPr/>
        </p:nvPicPr>
        <p:blipFill>
          <a:blip r:embed="rId3"/>
          <a:srcRect l="19050" t="20091" r="20674" b="21307"/>
          <a:stretch/>
        </p:blipFill>
        <p:spPr bwMode="auto">
          <a:xfrm>
            <a:off x="9430966" y="4717603"/>
            <a:ext cx="2377670" cy="1735056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 bwMode="auto">
          <a:xfrm>
            <a:off x="1689111" y="231846"/>
            <a:ext cx="854099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880" b="1">
                <a:solidFill>
                  <a:schemeClr val="tx1">
                    <a:lumMod val="95000"/>
                    <a:lumOff val="5000"/>
                  </a:schemeClr>
                </a:solidFill>
                <a:latin typeface="Aptos Display"/>
                <a:cs typeface="Arial"/>
              </a:rPr>
              <a:t>GDCh-Kolloquium</a:t>
            </a:r>
            <a:endParaRPr sz="216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513802" y="404665"/>
            <a:ext cx="2308396" cy="1127336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 bwMode="auto">
          <a:xfrm flipH="1">
            <a:off x="1711108" y="5776693"/>
            <a:ext cx="7412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de-DE" sz="2400" b="1">
                <a:solidFill>
                  <a:prstClr val="black"/>
                </a:solidFill>
                <a:latin typeface="Aptos Display"/>
              </a:rPr>
              <a:t>Donnerstag, 07.12.2023, 17.00 c.t.</a:t>
            </a:r>
            <a:endParaRPr sz="2160"/>
          </a:p>
          <a:p>
            <a:pPr lvl="0">
              <a:defRPr/>
            </a:pPr>
            <a:r>
              <a:rPr lang="de-DE" sz="2400">
                <a:solidFill>
                  <a:prstClr val="black"/>
                </a:solidFill>
                <a:latin typeface="Aptos Display"/>
              </a:rPr>
              <a:t>W32 0-005 (Experimentierhörsaal), Universität Oldenburg</a:t>
            </a:r>
            <a:endParaRPr lang="de-DE" sz="2400" i="1">
              <a:solidFill>
                <a:prstClr val="black"/>
              </a:solidFill>
              <a:latin typeface="Aptos Display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000"/>
    </mc:Choice>
    <mc:Fallback xmlns="" xmlns:m="http://schemas.openxmlformats.org/officeDocument/2006/math" xmlns:w="http://schemas.openxmlformats.org/wordprocessingml/2006/main">
      <p:transition advClick="1" advTm="4000"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 Display</vt:lpstr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Petra Rösner</dc:creator>
  <cp:lastModifiedBy>Petra Rösner</cp:lastModifiedBy>
  <cp:revision>1</cp:revision>
  <dcterms:created xsi:type="dcterms:W3CDTF">2023-11-20T10:18:34Z</dcterms:created>
  <dcterms:modified xsi:type="dcterms:W3CDTF">2023-11-20T10:19:15Z</dcterms:modified>
</cp:coreProperties>
</file>